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4"/>
  </p:sldMasterIdLst>
  <p:notesMasterIdLst>
    <p:notesMasterId r:id="rId12"/>
  </p:notesMasterIdLst>
  <p:handoutMasterIdLst>
    <p:handoutMasterId r:id="rId13"/>
  </p:handoutMasterIdLst>
  <p:sldIdLst>
    <p:sldId id="292" r:id="rId5"/>
    <p:sldId id="293" r:id="rId6"/>
    <p:sldId id="294" r:id="rId7"/>
    <p:sldId id="295" r:id="rId8"/>
    <p:sldId id="296" r:id="rId9"/>
    <p:sldId id="297" r:id="rId10"/>
    <p:sldId id="298" r:id="rId11"/>
  </p:sldIdLst>
  <p:sldSz cx="12192000" cy="6858000"/>
  <p:notesSz cx="6858000" cy="9144000"/>
  <p:defaultTextStyle>
    <a:defPPr rtl="0">
      <a:defRPr lang="zh-cn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41" autoAdjust="0"/>
  </p:normalViewPr>
  <p:slideViewPr>
    <p:cSldViewPr snapToGrid="0">
      <p:cViewPr varScale="1">
        <p:scale>
          <a:sx n="74" d="100"/>
          <a:sy n="74" d="100"/>
        </p:scale>
        <p:origin x="726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792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增加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SMM</c:v>
                </c:pt>
                <c:pt idx="1">
                  <c:v>内容</c:v>
                </c:pt>
                <c:pt idx="2">
                  <c:v>个性化</c:v>
                </c:pt>
                <c:pt idx="3">
                  <c:v>视频广告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56</c:v>
                </c:pt>
                <c:pt idx="1">
                  <c:v>55</c:v>
                </c:pt>
                <c:pt idx="2">
                  <c:v>51</c:v>
                </c:pt>
                <c:pt idx="3">
                  <c:v>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D98-412B-8FFA-1BFBE8A2FBC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保持相同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SMM</c:v>
                </c:pt>
                <c:pt idx="1">
                  <c:v>内容</c:v>
                </c:pt>
                <c:pt idx="2">
                  <c:v>个性化</c:v>
                </c:pt>
                <c:pt idx="3">
                  <c:v>视频广告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39</c:v>
                </c:pt>
                <c:pt idx="1">
                  <c:v>42</c:v>
                </c:pt>
                <c:pt idx="2">
                  <c:v>44</c:v>
                </c:pt>
                <c:pt idx="3">
                  <c:v>43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D98-412B-8FFA-1BFBE8A2FBC2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减少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SMM</c:v>
                </c:pt>
                <c:pt idx="1">
                  <c:v>内容</c:v>
                </c:pt>
                <c:pt idx="2">
                  <c:v>个性化</c:v>
                </c:pt>
                <c:pt idx="3">
                  <c:v>视频广告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5</c:v>
                </c:pt>
                <c:pt idx="1">
                  <c:v>3</c:v>
                </c:pt>
                <c:pt idx="2">
                  <c:v>5</c:v>
                </c:pt>
                <c:pt idx="3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D98-412B-8FFA-1BFBE8A2FBC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670025472"/>
        <c:axId val="670029080"/>
      </c:barChart>
      <c:catAx>
        <c:axId val="6700254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3175" cap="flat" cmpd="sng" algn="ctr">
            <a:solidFill>
              <a:schemeClr val="accent1">
                <a:lumMod val="20000"/>
                <a:lumOff val="80000"/>
                <a:alpha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pPr>
            <a:endParaRPr lang="zh-CN"/>
          </a:p>
        </c:txPr>
        <c:crossAx val="670029080"/>
        <c:crosses val="autoZero"/>
        <c:auto val="1"/>
        <c:lblAlgn val="ctr"/>
        <c:lblOffset val="100"/>
        <c:noMultiLvlLbl val="0"/>
      </c:catAx>
      <c:valAx>
        <c:axId val="670029080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accent1">
                  <a:lumMod val="20000"/>
                  <a:lumOff val="80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3175">
            <a:solidFill>
              <a:schemeClr val="accent1">
                <a:lumMod val="20000"/>
                <a:lumOff val="80000"/>
                <a:alpha val="3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pPr>
            <a:endParaRPr lang="zh-CN"/>
          </a:p>
        </c:txPr>
        <c:crossAx val="6700254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7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</a:defRPr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sv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svg"/><Relationship Id="rId4" Type="http://schemas.openxmlformats.org/officeDocument/2006/relationships/image" Target="../media/image13.svg"/><Relationship Id="rId9" Type="http://schemas.openxmlformats.org/officeDocument/2006/relationships/image" Target="../media/image18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sv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svg"/><Relationship Id="rId4" Type="http://schemas.openxmlformats.org/officeDocument/2006/relationships/image" Target="../media/image13.svg"/><Relationship Id="rId9" Type="http://schemas.openxmlformats.org/officeDocument/2006/relationships/image" Target="../media/image18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500DE91-D0C9-4E6B-B296-BBE6C4E9A02E}" type="doc">
      <dgm:prSet loTypeId="urn:microsoft.com/office/officeart/2005/8/layout/chart3" loCatId="cycle" qsTypeId="urn:microsoft.com/office/officeart/2005/8/quickstyle/simple1" qsCatId="simple" csTypeId="urn:microsoft.com/office/officeart/2005/8/colors/accent1_3" csCatId="accent1" phldr="1"/>
      <dgm:spPr/>
    </dgm:pt>
    <dgm:pt modelId="{E916F942-14C7-403F-90CE-0267FA5701F2}">
      <dgm:prSet phldrT="[Text]"/>
      <dgm:spPr>
        <a:ln>
          <a:noFill/>
        </a:ln>
      </dgm:spPr>
      <dgm:t>
        <a:bodyPr rtlCol="0"/>
        <a:lstStyle/>
        <a:p>
          <a:pPr rtl="0"/>
          <a:r>
            <a:rPr lang="zh-CN" altLang="en-US" noProof="0" dirty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效力</a:t>
          </a:r>
          <a:endParaRPr lang="zh-CN" altLang="ru-RU" noProof="0" dirty="0">
            <a:solidFill>
              <a:schemeClr val="bg1"/>
            </a:solidFill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FADFEFF1-33C5-498B-866B-31BDCCDD0A87}" type="parTrans" cxnId="{80C8792E-CC76-4671-8464-4DBA5529ABBF}">
      <dgm:prSet/>
      <dgm:spPr/>
      <dgm:t>
        <a:bodyPr rtlCol="0"/>
        <a:lstStyle/>
        <a:p>
          <a:pPr rtl="0"/>
          <a:endParaRPr lang="zh-CN" altLang="ru-RU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2EE57F43-F699-406E-B070-B5388A5C3EF0}" type="sibTrans" cxnId="{80C8792E-CC76-4671-8464-4DBA5529ABBF}">
      <dgm:prSet/>
      <dgm:spPr/>
      <dgm:t>
        <a:bodyPr rtlCol="0"/>
        <a:lstStyle/>
        <a:p>
          <a:pPr rtl="0"/>
          <a:endParaRPr lang="zh-CN" altLang="ru-RU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54738B61-B011-4B50-9367-82C01E6851CB}">
      <dgm:prSet phldrT="[Text]"/>
      <dgm:spPr>
        <a:ln>
          <a:noFill/>
        </a:ln>
      </dgm:spPr>
      <dgm:t>
        <a:bodyPr rtlCol="0"/>
        <a:lstStyle/>
        <a:p>
          <a:pPr rtl="0"/>
          <a:r>
            <a:rPr lang="zh-CN" altLang="en-US" noProof="0" dirty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价值</a:t>
          </a:r>
          <a:endParaRPr lang="zh-CN" altLang="ru-RU" noProof="0" dirty="0">
            <a:solidFill>
              <a:schemeClr val="bg1"/>
            </a:solidFill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F70B26DD-0065-48E8-B14E-21AD4FF5B073}" type="parTrans" cxnId="{21FE89D5-966D-4055-B5DE-E410287E6B89}">
      <dgm:prSet/>
      <dgm:spPr/>
      <dgm:t>
        <a:bodyPr rtlCol="0"/>
        <a:lstStyle/>
        <a:p>
          <a:pPr rtl="0"/>
          <a:endParaRPr lang="zh-CN" altLang="ru-RU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90B7832F-5C4B-438E-8A67-1DFAAD105949}" type="sibTrans" cxnId="{21FE89D5-966D-4055-B5DE-E410287E6B89}">
      <dgm:prSet/>
      <dgm:spPr/>
      <dgm:t>
        <a:bodyPr rtlCol="0"/>
        <a:lstStyle/>
        <a:p>
          <a:pPr rtl="0"/>
          <a:endParaRPr lang="zh-CN" altLang="ru-RU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063EC9EB-12EB-4B9E-9C9A-4C4F86773C6C}">
      <dgm:prSet phldrT="[Text]"/>
      <dgm:spPr>
        <a:ln>
          <a:noFill/>
        </a:ln>
      </dgm:spPr>
      <dgm:t>
        <a:bodyPr rtlCol="0"/>
        <a:lstStyle/>
        <a:p>
          <a:pPr rtl="0"/>
          <a:r>
            <a:rPr lang="zh-CN" altLang="en-US" noProof="0" dirty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花销</a:t>
          </a:r>
          <a:endParaRPr lang="zh-CN" altLang="ru-RU" noProof="0" dirty="0">
            <a:solidFill>
              <a:schemeClr val="bg1"/>
            </a:solidFill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82F09713-42EF-44CC-95E9-63BD2E82AE71}" type="parTrans" cxnId="{1F672EFB-E26C-41D0-B09D-5FB4A541F572}">
      <dgm:prSet/>
      <dgm:spPr/>
      <dgm:t>
        <a:bodyPr rtlCol="0"/>
        <a:lstStyle/>
        <a:p>
          <a:pPr rtl="0"/>
          <a:endParaRPr lang="zh-CN" altLang="ru-RU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424B4B77-F77C-44D9-BC9A-2AE65490463A}" type="sibTrans" cxnId="{1F672EFB-E26C-41D0-B09D-5FB4A541F572}">
      <dgm:prSet/>
      <dgm:spPr/>
      <dgm:t>
        <a:bodyPr rtlCol="0"/>
        <a:lstStyle/>
        <a:p>
          <a:pPr rtl="0"/>
          <a:endParaRPr lang="zh-CN" altLang="ru-RU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927E36B5-9965-45FA-AF89-94861165F87C}" type="pres">
      <dgm:prSet presAssocID="{1500DE91-D0C9-4E6B-B296-BBE6C4E9A02E}" presName="compositeShape" presStyleCnt="0">
        <dgm:presLayoutVars>
          <dgm:chMax val="7"/>
          <dgm:dir/>
          <dgm:resizeHandles val="exact"/>
        </dgm:presLayoutVars>
      </dgm:prSet>
      <dgm:spPr/>
    </dgm:pt>
    <dgm:pt modelId="{DEA3CDBA-FBEB-49CC-BD13-C095BF3ED010}" type="pres">
      <dgm:prSet presAssocID="{1500DE91-D0C9-4E6B-B296-BBE6C4E9A02E}" presName="wedge1" presStyleLbl="node1" presStyleIdx="0" presStyleCnt="3"/>
      <dgm:spPr/>
    </dgm:pt>
    <dgm:pt modelId="{6310CCC4-249B-457B-9A24-C023BA3A4DE5}" type="pres">
      <dgm:prSet presAssocID="{1500DE91-D0C9-4E6B-B296-BBE6C4E9A02E}" presName="wedge1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FD3595D3-73F9-4CBA-A4EA-F47CE428B7EA}" type="pres">
      <dgm:prSet presAssocID="{1500DE91-D0C9-4E6B-B296-BBE6C4E9A02E}" presName="wedge2" presStyleLbl="node1" presStyleIdx="1" presStyleCnt="3"/>
      <dgm:spPr/>
    </dgm:pt>
    <dgm:pt modelId="{0BE500B1-58F6-4925-9A3A-EC12767F04D1}" type="pres">
      <dgm:prSet presAssocID="{1500DE91-D0C9-4E6B-B296-BBE6C4E9A02E}" presName="wedge2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73020744-6ADE-4BA0-A49B-CE64F3EC1245}" type="pres">
      <dgm:prSet presAssocID="{1500DE91-D0C9-4E6B-B296-BBE6C4E9A02E}" presName="wedge3" presStyleLbl="node1" presStyleIdx="2" presStyleCnt="3"/>
      <dgm:spPr/>
    </dgm:pt>
    <dgm:pt modelId="{F6C09398-E99A-4ECF-8BCE-D43F52D5E0CF}" type="pres">
      <dgm:prSet presAssocID="{1500DE91-D0C9-4E6B-B296-BBE6C4E9A02E}" presName="wedge3Tx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B529F913-257A-47FA-AA1E-1C706F589805}" type="presOf" srcId="{E916F942-14C7-403F-90CE-0267FA5701F2}" destId="{6310CCC4-249B-457B-9A24-C023BA3A4DE5}" srcOrd="1" destOrd="0" presId="urn:microsoft.com/office/officeart/2005/8/layout/chart3"/>
    <dgm:cxn modelId="{E514A51F-E8EA-4EB2-B752-F4C0511FD0F2}" type="presOf" srcId="{54738B61-B011-4B50-9367-82C01E6851CB}" destId="{FD3595D3-73F9-4CBA-A4EA-F47CE428B7EA}" srcOrd="0" destOrd="0" presId="urn:microsoft.com/office/officeart/2005/8/layout/chart3"/>
    <dgm:cxn modelId="{80C8792E-CC76-4671-8464-4DBA5529ABBF}" srcId="{1500DE91-D0C9-4E6B-B296-BBE6C4E9A02E}" destId="{E916F942-14C7-403F-90CE-0267FA5701F2}" srcOrd="0" destOrd="0" parTransId="{FADFEFF1-33C5-498B-866B-31BDCCDD0A87}" sibTransId="{2EE57F43-F699-406E-B070-B5388A5C3EF0}"/>
    <dgm:cxn modelId="{532DE337-23C7-456C-AC5B-9CB743F1FCBE}" type="presOf" srcId="{E916F942-14C7-403F-90CE-0267FA5701F2}" destId="{DEA3CDBA-FBEB-49CC-BD13-C095BF3ED010}" srcOrd="0" destOrd="0" presId="urn:microsoft.com/office/officeart/2005/8/layout/chart3"/>
    <dgm:cxn modelId="{300EFC5F-8A53-4556-9C90-D8F6270CFB96}" type="presOf" srcId="{063EC9EB-12EB-4B9E-9C9A-4C4F86773C6C}" destId="{F6C09398-E99A-4ECF-8BCE-D43F52D5E0CF}" srcOrd="1" destOrd="0" presId="urn:microsoft.com/office/officeart/2005/8/layout/chart3"/>
    <dgm:cxn modelId="{9BBAB183-AE0D-4994-910A-449FA655D1ED}" type="presOf" srcId="{54738B61-B011-4B50-9367-82C01E6851CB}" destId="{0BE500B1-58F6-4925-9A3A-EC12767F04D1}" srcOrd="1" destOrd="0" presId="urn:microsoft.com/office/officeart/2005/8/layout/chart3"/>
    <dgm:cxn modelId="{FC62F7CF-4614-4822-9D96-1CCCBCF61A6F}" type="presOf" srcId="{1500DE91-D0C9-4E6B-B296-BBE6C4E9A02E}" destId="{927E36B5-9965-45FA-AF89-94861165F87C}" srcOrd="0" destOrd="0" presId="urn:microsoft.com/office/officeart/2005/8/layout/chart3"/>
    <dgm:cxn modelId="{21FE89D5-966D-4055-B5DE-E410287E6B89}" srcId="{1500DE91-D0C9-4E6B-B296-BBE6C4E9A02E}" destId="{54738B61-B011-4B50-9367-82C01E6851CB}" srcOrd="1" destOrd="0" parTransId="{F70B26DD-0065-48E8-B14E-21AD4FF5B073}" sibTransId="{90B7832F-5C4B-438E-8A67-1DFAAD105949}"/>
    <dgm:cxn modelId="{F3877BF0-6EE2-49CE-97EF-9F63074C25FA}" type="presOf" srcId="{063EC9EB-12EB-4B9E-9C9A-4C4F86773C6C}" destId="{73020744-6ADE-4BA0-A49B-CE64F3EC1245}" srcOrd="0" destOrd="0" presId="urn:microsoft.com/office/officeart/2005/8/layout/chart3"/>
    <dgm:cxn modelId="{1F672EFB-E26C-41D0-B09D-5FB4A541F572}" srcId="{1500DE91-D0C9-4E6B-B296-BBE6C4E9A02E}" destId="{063EC9EB-12EB-4B9E-9C9A-4C4F86773C6C}" srcOrd="2" destOrd="0" parTransId="{82F09713-42EF-44CC-95E9-63BD2E82AE71}" sibTransId="{424B4B77-F77C-44D9-BC9A-2AE65490463A}"/>
    <dgm:cxn modelId="{9E8478A1-782F-450D-BEA2-D8767849E849}" type="presParOf" srcId="{927E36B5-9965-45FA-AF89-94861165F87C}" destId="{DEA3CDBA-FBEB-49CC-BD13-C095BF3ED010}" srcOrd="0" destOrd="0" presId="urn:microsoft.com/office/officeart/2005/8/layout/chart3"/>
    <dgm:cxn modelId="{233FA659-49DE-4F62-8B4E-D3A689CF5FCC}" type="presParOf" srcId="{927E36B5-9965-45FA-AF89-94861165F87C}" destId="{6310CCC4-249B-457B-9A24-C023BA3A4DE5}" srcOrd="1" destOrd="0" presId="urn:microsoft.com/office/officeart/2005/8/layout/chart3"/>
    <dgm:cxn modelId="{045EC300-DE69-43EC-AB0F-3988132DCC56}" type="presParOf" srcId="{927E36B5-9965-45FA-AF89-94861165F87C}" destId="{FD3595D3-73F9-4CBA-A4EA-F47CE428B7EA}" srcOrd="2" destOrd="0" presId="urn:microsoft.com/office/officeart/2005/8/layout/chart3"/>
    <dgm:cxn modelId="{6D7FB208-5F22-4B8E-AC3F-14F3FB315DDC}" type="presParOf" srcId="{927E36B5-9965-45FA-AF89-94861165F87C}" destId="{0BE500B1-58F6-4925-9A3A-EC12767F04D1}" srcOrd="3" destOrd="0" presId="urn:microsoft.com/office/officeart/2005/8/layout/chart3"/>
    <dgm:cxn modelId="{965CAFEF-A84B-44D4-B498-0C57A750A153}" type="presParOf" srcId="{927E36B5-9965-45FA-AF89-94861165F87C}" destId="{73020744-6ADE-4BA0-A49B-CE64F3EC1245}" srcOrd="4" destOrd="0" presId="urn:microsoft.com/office/officeart/2005/8/layout/chart3"/>
    <dgm:cxn modelId="{74AA8BF0-235A-4255-9F4D-4B32052AB260}" type="presParOf" srcId="{927E36B5-9965-45FA-AF89-94861165F87C}" destId="{F6C09398-E99A-4ECF-8BCE-D43F52D5E0CF}" srcOrd="5" destOrd="0" presId="urn:microsoft.com/office/officeart/2005/8/layout/chart3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3048C61-36D6-4B73-9AF4-D31B74104F82}" type="doc">
      <dgm:prSet loTypeId="urn:microsoft.com/office/officeart/2018/5/layout/IconCircleLabelList" loCatId="other" qsTypeId="urn:microsoft.com/office/officeart/2005/8/quickstyle/simple1" qsCatId="simple" csTypeId="urn:microsoft.com/office/officeart/2018/5/colors/Iconchunking_neutralicontext_accent1_2" csCatId="accent1" phldr="1"/>
      <dgm:spPr/>
    </dgm:pt>
    <dgm:pt modelId="{AF583F91-332F-4E72-A1E0-987BFD089F88}">
      <dgm:prSet phldrT="[Text]" custT="1"/>
      <dgm:spPr/>
      <dgm:t>
        <a:bodyPr rtlCol="0"/>
        <a:lstStyle/>
        <a:p>
          <a:pPr rtl="0">
            <a:lnSpc>
              <a:spcPct val="100000"/>
            </a:lnSpc>
            <a:defRPr cap="all"/>
          </a:pPr>
          <a:r>
            <a:rPr lang="zh-CN" altLang="en-US" sz="1400" b="1" i="0" u="none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优化</a:t>
          </a:r>
          <a:br>
            <a:rPr lang="zh-CN" altLang="en-US" sz="1100" b="1" i="0" u="none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</a:br>
          <a:r>
            <a:rPr lang="en-US" altLang="zh-CN" sz="1200" cap="none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Lorem Ipsum</a:t>
          </a:r>
          <a:br>
            <a:rPr lang="zh-CN" altLang="en-US" sz="1200" cap="none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</a:br>
          <a:r>
            <a:rPr lang="en-US" altLang="zh-CN" sz="1200" cap="none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dolor sit </a:t>
          </a:r>
          <a:r>
            <a:rPr lang="en-US" altLang="zh-CN" sz="1200" cap="none" noProof="0" dirty="0" err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amet</a:t>
          </a:r>
          <a:endParaRPr lang="zh-CN" altLang="ru-RU" sz="1100" noProof="0" dirty="0">
            <a:solidFill>
              <a:schemeClr val="tx1"/>
            </a:solidFill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64596A89-BBA0-45D0-8E22-7BBC2F943B47}" type="parTrans" cxnId="{A68E0B67-A0CF-423E-9B01-65F9A6E5BDCF}">
      <dgm:prSet/>
      <dgm:spPr/>
      <dgm:t>
        <a:bodyPr rtlCol="0"/>
        <a:lstStyle/>
        <a:p>
          <a:pPr rtl="0"/>
          <a:endParaRPr lang="zh-CN" altLang="ru-RU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705CEAA8-675D-47C0-8F48-2F40A711E383}" type="sibTrans" cxnId="{A68E0B67-A0CF-423E-9B01-65F9A6E5BDCF}">
      <dgm:prSet/>
      <dgm:spPr/>
      <dgm:t>
        <a:bodyPr rtlCol="0"/>
        <a:lstStyle/>
        <a:p>
          <a:pPr rtl="0"/>
          <a:endParaRPr lang="zh-CN" altLang="ru-RU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520A53C9-ECE9-46F5-88D2-D48EC507F57E}">
      <dgm:prSet phldrT="[Text]" custT="1"/>
      <dgm:spPr/>
      <dgm:t>
        <a:bodyPr rtlCol="0"/>
        <a:lstStyle/>
        <a:p>
          <a:pPr rtl="0">
            <a:lnSpc>
              <a:spcPct val="100000"/>
            </a:lnSpc>
            <a:defRPr cap="all"/>
          </a:pPr>
          <a:r>
            <a:rPr lang="zh-CN" altLang="en-US" sz="1400" b="1" i="0" u="none" kern="1200" cap="all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规划</a:t>
          </a:r>
          <a:br>
            <a:rPr lang="zh-CN" altLang="en-US" sz="1200" kern="1200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</a:br>
          <a:r>
            <a:rPr lang="en-US" altLang="zh-CN" sz="1200" kern="1200" cap="none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Lorem Ipsum</a:t>
          </a:r>
          <a:br>
            <a:rPr lang="zh-CN" altLang="en-US" sz="1200" kern="1200" cap="none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</a:br>
          <a:r>
            <a:rPr lang="en-US" altLang="zh-CN" sz="1200" kern="1200" cap="none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dolor sit </a:t>
          </a:r>
          <a:r>
            <a:rPr lang="en-US" altLang="zh-CN" sz="1200" kern="1200" cap="none" noProof="0" dirty="0" err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amet</a:t>
          </a:r>
          <a:endParaRPr lang="zh-CN" altLang="ru-RU" sz="1200" kern="1200" cap="none" noProof="0" dirty="0">
            <a:solidFill>
              <a:schemeClr val="tx1"/>
            </a:solidFill>
            <a:latin typeface="Microsoft YaHei UI" panose="020B0503020204020204" pitchFamily="34" charset="-122"/>
            <a:ea typeface="Microsoft YaHei UI" panose="020B0503020204020204" pitchFamily="34" charset="-122"/>
            <a:cs typeface="+mn-cs"/>
          </a:endParaRPr>
        </a:p>
      </dgm:t>
    </dgm:pt>
    <dgm:pt modelId="{071F71CB-2E91-4706-8580-7A9507D3498C}" type="parTrans" cxnId="{06F43257-D3EF-4021-8B4C-8FF549290723}">
      <dgm:prSet/>
      <dgm:spPr/>
      <dgm:t>
        <a:bodyPr rtlCol="0"/>
        <a:lstStyle/>
        <a:p>
          <a:pPr rtl="0"/>
          <a:endParaRPr lang="zh-CN" altLang="ru-RU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2B883F14-5874-45D7-94D5-8F5162A57A1C}" type="sibTrans" cxnId="{06F43257-D3EF-4021-8B4C-8FF549290723}">
      <dgm:prSet/>
      <dgm:spPr/>
      <dgm:t>
        <a:bodyPr rtlCol="0"/>
        <a:lstStyle/>
        <a:p>
          <a:pPr rtl="0"/>
          <a:endParaRPr lang="zh-CN" altLang="ru-RU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1CFE26B4-9B65-4346-BFDF-2118130A408A}">
      <dgm:prSet phldrT="[Text]" custT="1"/>
      <dgm:spPr/>
      <dgm:t>
        <a:bodyPr rtlCol="0"/>
        <a:lstStyle/>
        <a:p>
          <a:pPr rtl="0">
            <a:lnSpc>
              <a:spcPct val="100000"/>
            </a:lnSpc>
            <a:defRPr cap="all"/>
          </a:pPr>
          <a:r>
            <a:rPr lang="zh-CN" altLang="en-US" sz="1400" b="1" i="0" u="none" kern="1200" cap="all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管理</a:t>
          </a:r>
          <a:br>
            <a:rPr lang="zh-CN" altLang="en-US" sz="1200" b="1" kern="1200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</a:br>
          <a:r>
            <a:rPr lang="en-US" altLang="zh-CN" sz="1200" kern="1200" cap="none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Lorem Ipsum</a:t>
          </a:r>
          <a:br>
            <a:rPr lang="zh-CN" altLang="en-US" sz="1200" kern="1200" cap="none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</a:br>
          <a:r>
            <a:rPr lang="en-US" altLang="zh-CN" sz="1200" kern="1200" cap="none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dolor sit </a:t>
          </a:r>
          <a:r>
            <a:rPr lang="en-US" altLang="zh-CN" sz="1200" kern="1200" cap="none" noProof="0" dirty="0" err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amet</a:t>
          </a:r>
          <a:r>
            <a:rPr lang="en-US" altLang="zh-CN" sz="1200" kern="1200" cap="none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 </a:t>
          </a:r>
          <a:endParaRPr lang="zh-CN" altLang="ru-RU" sz="1200" kern="1200" cap="none" noProof="0" dirty="0">
            <a:solidFill>
              <a:schemeClr val="tx1"/>
            </a:solidFill>
            <a:latin typeface="Microsoft YaHei UI" panose="020B0503020204020204" pitchFamily="34" charset="-122"/>
            <a:ea typeface="Microsoft YaHei UI" panose="020B0503020204020204" pitchFamily="34" charset="-122"/>
            <a:cs typeface="+mn-cs"/>
          </a:endParaRPr>
        </a:p>
      </dgm:t>
    </dgm:pt>
    <dgm:pt modelId="{0F5FF731-238A-4024-9A80-B5EEB41A15F1}" type="sibTrans" cxnId="{B87B8585-5933-44CB-8613-22A6A28A0580}">
      <dgm:prSet/>
      <dgm:spPr/>
      <dgm:t>
        <a:bodyPr rtlCol="0"/>
        <a:lstStyle/>
        <a:p>
          <a:pPr rtl="0"/>
          <a:endParaRPr lang="zh-CN" altLang="ru-RU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5CA05856-F534-4653-AEA8-793EA21C67A9}" type="parTrans" cxnId="{B87B8585-5933-44CB-8613-22A6A28A0580}">
      <dgm:prSet/>
      <dgm:spPr/>
      <dgm:t>
        <a:bodyPr rtlCol="0"/>
        <a:lstStyle/>
        <a:p>
          <a:pPr rtl="0"/>
          <a:endParaRPr lang="zh-CN" altLang="ru-RU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A43C91FC-CF61-496E-9183-9D3494F5A21C}">
      <dgm:prSet custT="1"/>
      <dgm:spPr/>
      <dgm:t>
        <a:bodyPr rtlCol="0"/>
        <a:lstStyle/>
        <a:p>
          <a:pPr rtl="0">
            <a:lnSpc>
              <a:spcPct val="100000"/>
            </a:lnSpc>
            <a:defRPr cap="all"/>
          </a:pPr>
          <a:r>
            <a:rPr lang="zh-CN" altLang="en-US" sz="1400" b="1" i="0" u="none" kern="1200" cap="all" noProof="0" dirty="0">
              <a:solidFill>
                <a:prstClr val="white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研究</a:t>
          </a:r>
          <a:br>
            <a:rPr lang="zh-CN" altLang="en-US" sz="1500" kern="1200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</a:br>
          <a:r>
            <a:rPr lang="en-US" altLang="zh-CN" sz="1200" kern="1200" cap="none" noProof="0" dirty="0">
              <a:solidFill>
                <a:prstClr val="white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Lorem Ipsum</a:t>
          </a:r>
          <a:br>
            <a:rPr lang="zh-CN" altLang="en-US" sz="1200" kern="1200" cap="none" noProof="0" dirty="0">
              <a:solidFill>
                <a:prstClr val="white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</a:br>
          <a:r>
            <a:rPr lang="en-US" altLang="zh-CN" sz="1200" kern="1200" cap="none" noProof="0" dirty="0">
              <a:solidFill>
                <a:prstClr val="white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dolor sit </a:t>
          </a:r>
          <a:r>
            <a:rPr lang="en-US" altLang="zh-CN" sz="1200" kern="1200" cap="none" noProof="0" dirty="0" err="1">
              <a:solidFill>
                <a:prstClr val="white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amet</a:t>
          </a:r>
          <a:r>
            <a:rPr lang="en-US" altLang="zh-CN" sz="1200" kern="1200" cap="none" noProof="0" dirty="0">
              <a:solidFill>
                <a:prstClr val="white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 </a:t>
          </a:r>
          <a:endParaRPr lang="zh-CN" altLang="ru-RU" sz="1200" kern="1200" cap="none" noProof="0" dirty="0">
            <a:solidFill>
              <a:prstClr val="white"/>
            </a:solidFill>
            <a:latin typeface="Microsoft YaHei UI" panose="020B0503020204020204" pitchFamily="34" charset="-122"/>
            <a:ea typeface="Microsoft YaHei UI" panose="020B0503020204020204" pitchFamily="34" charset="-122"/>
            <a:cs typeface="+mn-cs"/>
          </a:endParaRPr>
        </a:p>
      </dgm:t>
    </dgm:pt>
    <dgm:pt modelId="{F1D537F3-CC2F-4C55-91E5-C93F3086BED1}" type="parTrans" cxnId="{D02027F7-6A35-4479-8F6F-CBCF18ED35D3}">
      <dgm:prSet/>
      <dgm:spPr/>
      <dgm:t>
        <a:bodyPr rtlCol="0"/>
        <a:lstStyle/>
        <a:p>
          <a:pPr rtl="0"/>
          <a:endParaRPr lang="zh-CN" altLang="ru-RU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9C4CD417-9C03-4DAE-82E1-8B129445F60A}" type="sibTrans" cxnId="{D02027F7-6A35-4479-8F6F-CBCF18ED35D3}">
      <dgm:prSet/>
      <dgm:spPr/>
      <dgm:t>
        <a:bodyPr rtlCol="0"/>
        <a:lstStyle/>
        <a:p>
          <a:pPr rtl="0"/>
          <a:endParaRPr lang="zh-CN" altLang="ru-RU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5F527937-CD5F-4682-B04B-CEBA79E99ED4}">
      <dgm:prSet custT="1"/>
      <dgm:spPr/>
      <dgm:t>
        <a:bodyPr rtlCol="0"/>
        <a:lstStyle/>
        <a:p>
          <a:pPr rtl="0">
            <a:lnSpc>
              <a:spcPct val="100000"/>
            </a:lnSpc>
            <a:defRPr cap="all"/>
          </a:pPr>
          <a:r>
            <a:rPr lang="zh-CN" altLang="en-US" sz="1400" b="1" i="0" u="none" cap="all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链接</a:t>
          </a:r>
          <a:br>
            <a:rPr lang="zh-CN" altLang="en-US" sz="1500" b="1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</a:br>
          <a:r>
            <a:rPr lang="en-US" altLang="zh-CN" sz="1200" cap="none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Lorem Ipsum</a:t>
          </a:r>
          <a:br>
            <a:rPr lang="zh-CN" altLang="en-US" sz="1200" cap="none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</a:br>
          <a:r>
            <a:rPr lang="en-US" altLang="zh-CN" sz="1200" cap="none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dolor sit </a:t>
          </a:r>
          <a:r>
            <a:rPr lang="en-US" altLang="zh-CN" sz="1200" cap="none" noProof="0" dirty="0" err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amet</a:t>
          </a:r>
          <a:r>
            <a:rPr lang="en-US" altLang="zh-CN" sz="1200" cap="none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 </a:t>
          </a:r>
          <a:endParaRPr lang="zh-CN" altLang="ru-RU" sz="1100" noProof="0" dirty="0">
            <a:solidFill>
              <a:schemeClr val="tx1"/>
            </a:solidFill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FBFBF700-F8A4-474A-A342-2C1752EB13B8}" type="parTrans" cxnId="{FEEC04FE-33FF-4741-8C41-C1313093F66A}">
      <dgm:prSet/>
      <dgm:spPr/>
      <dgm:t>
        <a:bodyPr rtlCol="0"/>
        <a:lstStyle/>
        <a:p>
          <a:pPr rtl="0"/>
          <a:endParaRPr lang="zh-CN" altLang="ru-RU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6609A378-B1CD-4490-BAD7-454637280DC6}" type="sibTrans" cxnId="{FEEC04FE-33FF-4741-8C41-C1313093F66A}">
      <dgm:prSet/>
      <dgm:spPr/>
      <dgm:t>
        <a:bodyPr rtlCol="0"/>
        <a:lstStyle/>
        <a:p>
          <a:pPr rtl="0"/>
          <a:endParaRPr lang="zh-CN" altLang="ru-RU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67FFBD6F-56B0-43EB-BBD0-B4BD04E7A66C}">
      <dgm:prSet custT="1"/>
      <dgm:spPr/>
      <dgm:t>
        <a:bodyPr rtlCol="0"/>
        <a:lstStyle/>
        <a:p>
          <a:pPr rtl="0">
            <a:lnSpc>
              <a:spcPct val="100000"/>
            </a:lnSpc>
            <a:defRPr cap="all"/>
          </a:pPr>
          <a:r>
            <a:rPr lang="zh-CN" altLang="en-US" sz="1400" b="1" i="0" u="none" kern="1200" cap="all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技术</a:t>
          </a:r>
          <a:br>
            <a:rPr lang="zh-CN" altLang="en-US" sz="1500" b="1" kern="1200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</a:br>
          <a:r>
            <a:rPr lang="en-US" altLang="zh-CN" sz="1200" kern="1200" cap="none" noProof="0" dirty="0">
              <a:solidFill>
                <a:prstClr val="white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Lorem Ipsum</a:t>
          </a:r>
          <a:br>
            <a:rPr lang="zh-CN" altLang="en-US" sz="1200" kern="1200" cap="none" noProof="0" dirty="0">
              <a:solidFill>
                <a:prstClr val="white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</a:br>
          <a:r>
            <a:rPr lang="en-US" altLang="zh-CN" sz="1200" kern="1200" cap="none" noProof="0" dirty="0">
              <a:solidFill>
                <a:prstClr val="white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dolor sit </a:t>
          </a:r>
          <a:r>
            <a:rPr lang="en-US" altLang="zh-CN" sz="1200" kern="1200" cap="none" noProof="0" dirty="0" err="1">
              <a:solidFill>
                <a:prstClr val="white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amet</a:t>
          </a:r>
          <a:r>
            <a:rPr lang="en-US" altLang="zh-CN" sz="1200" kern="1200" cap="none" noProof="0" dirty="0">
              <a:solidFill>
                <a:prstClr val="white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 </a:t>
          </a:r>
          <a:endParaRPr lang="zh-CN" altLang="ru-RU" sz="1100" kern="1200" cap="none" noProof="0" dirty="0">
            <a:solidFill>
              <a:prstClr val="white"/>
            </a:solidFill>
            <a:latin typeface="Microsoft YaHei UI" panose="020B0503020204020204" pitchFamily="34" charset="-122"/>
            <a:ea typeface="Microsoft YaHei UI" panose="020B0503020204020204" pitchFamily="34" charset="-122"/>
            <a:cs typeface="+mn-cs"/>
          </a:endParaRPr>
        </a:p>
      </dgm:t>
    </dgm:pt>
    <dgm:pt modelId="{467E952F-FCBD-4614-9654-273CCC048B2A}" type="parTrans" cxnId="{A2A8C156-4F81-4A90-B08E-225C5B39F500}">
      <dgm:prSet/>
      <dgm:spPr/>
      <dgm:t>
        <a:bodyPr rtlCol="0"/>
        <a:lstStyle/>
        <a:p>
          <a:pPr rtl="0"/>
          <a:endParaRPr lang="zh-CN" altLang="ru-RU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997EED20-EB8B-4654-845F-95E376501A61}" type="sibTrans" cxnId="{A2A8C156-4F81-4A90-B08E-225C5B39F500}">
      <dgm:prSet/>
      <dgm:spPr/>
      <dgm:t>
        <a:bodyPr rtlCol="0"/>
        <a:lstStyle/>
        <a:p>
          <a:pPr rtl="0"/>
          <a:endParaRPr lang="zh-CN" altLang="ru-RU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BBF80FC7-D448-4483-A6C9-4EAE4BE5CAF2}" type="pres">
      <dgm:prSet presAssocID="{23048C61-36D6-4B73-9AF4-D31B74104F82}" presName="root" presStyleCnt="0">
        <dgm:presLayoutVars>
          <dgm:dir/>
          <dgm:resizeHandles val="exact"/>
        </dgm:presLayoutVars>
      </dgm:prSet>
      <dgm:spPr/>
    </dgm:pt>
    <dgm:pt modelId="{1CB2887D-20AE-4102-930D-CD170E422C5F}" type="pres">
      <dgm:prSet presAssocID="{AF583F91-332F-4E72-A1E0-987BFD089F88}" presName="compNode" presStyleCnt="0"/>
      <dgm:spPr/>
    </dgm:pt>
    <dgm:pt modelId="{B99A65BE-757B-4D84-B5FE-48104FC06414}" type="pres">
      <dgm:prSet presAssocID="{AF583F91-332F-4E72-A1E0-987BFD089F88}" presName="iconBgRect" presStyleLbl="bgShp" presStyleIdx="0" presStyleCnt="6"/>
      <dgm:spPr>
        <a:prstGeom prst="rect">
          <a:avLst/>
        </a:prstGeom>
      </dgm:spPr>
    </dgm:pt>
    <dgm:pt modelId="{7EEB8DAD-99AC-4FE8-BD91-AB3BBD920121}" type="pres">
      <dgm:prSet presAssocID="{AF583F91-332F-4E72-A1E0-987BFD089F88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loud Computing"/>
        </a:ext>
      </dgm:extLst>
    </dgm:pt>
    <dgm:pt modelId="{86FC1905-CC68-4E87-A989-7A09ED799ACD}" type="pres">
      <dgm:prSet presAssocID="{AF583F91-332F-4E72-A1E0-987BFD089F88}" presName="spaceRect" presStyleCnt="0"/>
      <dgm:spPr/>
    </dgm:pt>
    <dgm:pt modelId="{A2D6B74B-D7F6-461D-9A3E-29AE873A88E7}" type="pres">
      <dgm:prSet presAssocID="{AF583F91-332F-4E72-A1E0-987BFD089F88}" presName="textRect" presStyleLbl="revTx" presStyleIdx="0" presStyleCnt="6" custLinFactNeighborY="-22995">
        <dgm:presLayoutVars>
          <dgm:chMax val="1"/>
          <dgm:chPref val="1"/>
        </dgm:presLayoutVars>
      </dgm:prSet>
      <dgm:spPr/>
    </dgm:pt>
    <dgm:pt modelId="{C3C50DCF-AD83-48B8-84E3-B3AFA60C3F8D}" type="pres">
      <dgm:prSet presAssocID="{705CEAA8-675D-47C0-8F48-2F40A711E383}" presName="sibTrans" presStyleCnt="0"/>
      <dgm:spPr/>
    </dgm:pt>
    <dgm:pt modelId="{DDDA15A8-587D-4B5D-A7BE-FB262C0CAF4E}" type="pres">
      <dgm:prSet presAssocID="{520A53C9-ECE9-46F5-88D2-D48EC507F57E}" presName="compNode" presStyleCnt="0"/>
      <dgm:spPr/>
    </dgm:pt>
    <dgm:pt modelId="{ADBD35B6-559C-4E4F-9574-4BA9274B6091}" type="pres">
      <dgm:prSet presAssocID="{520A53C9-ECE9-46F5-88D2-D48EC507F57E}" presName="iconBgRect" presStyleLbl="bgShp" presStyleIdx="1" presStyleCnt="6"/>
      <dgm:spPr>
        <a:prstGeom prst="rect">
          <a:avLst/>
        </a:prstGeom>
      </dgm:spPr>
    </dgm:pt>
    <dgm:pt modelId="{B868A014-8E16-413C-B8AE-3003DEB6A9F2}" type="pres">
      <dgm:prSet presAssocID="{520A53C9-ECE9-46F5-88D2-D48EC507F57E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list"/>
        </a:ext>
      </dgm:extLst>
    </dgm:pt>
    <dgm:pt modelId="{E48EBF2C-CCD0-4E01-9A73-A0DE921C18F0}" type="pres">
      <dgm:prSet presAssocID="{520A53C9-ECE9-46F5-88D2-D48EC507F57E}" presName="spaceRect" presStyleCnt="0"/>
      <dgm:spPr/>
    </dgm:pt>
    <dgm:pt modelId="{0DCE97C5-E889-40B4-8BE0-94BAA197A527}" type="pres">
      <dgm:prSet presAssocID="{520A53C9-ECE9-46F5-88D2-D48EC507F57E}" presName="textRect" presStyleLbl="revTx" presStyleIdx="1" presStyleCnt="6" custLinFactNeighborY="-23100">
        <dgm:presLayoutVars>
          <dgm:chMax val="1"/>
          <dgm:chPref val="1"/>
        </dgm:presLayoutVars>
      </dgm:prSet>
      <dgm:spPr/>
    </dgm:pt>
    <dgm:pt modelId="{28600D5A-B3F1-42A9-A790-B2733331BD58}" type="pres">
      <dgm:prSet presAssocID="{2B883F14-5874-45D7-94D5-8F5162A57A1C}" presName="sibTrans" presStyleCnt="0"/>
      <dgm:spPr/>
    </dgm:pt>
    <dgm:pt modelId="{3C2F591F-21C7-40A2-A2E8-34F1A4B1BD12}" type="pres">
      <dgm:prSet presAssocID="{A43C91FC-CF61-496E-9183-9D3494F5A21C}" presName="compNode" presStyleCnt="0"/>
      <dgm:spPr/>
    </dgm:pt>
    <dgm:pt modelId="{52DD5B11-FE57-4B46-9EB7-8C21EE2C8AE2}" type="pres">
      <dgm:prSet presAssocID="{A43C91FC-CF61-496E-9183-9D3494F5A21C}" presName="iconBgRect" presStyleLbl="bgShp" presStyleIdx="2" presStyleCnt="6"/>
      <dgm:spPr>
        <a:prstGeom prst="rect">
          <a:avLst/>
        </a:prstGeom>
      </dgm:spPr>
    </dgm:pt>
    <dgm:pt modelId="{3F6B37DC-6322-469F-B6AE-995913645FDE}" type="pres">
      <dgm:prSet presAssocID="{A43C91FC-CF61-496E-9183-9D3494F5A21C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Internet"/>
        </a:ext>
      </dgm:extLst>
    </dgm:pt>
    <dgm:pt modelId="{A389AE66-CB65-4A3D-8FAE-2E94821067FE}" type="pres">
      <dgm:prSet presAssocID="{A43C91FC-CF61-496E-9183-9D3494F5A21C}" presName="spaceRect" presStyleCnt="0"/>
      <dgm:spPr/>
    </dgm:pt>
    <dgm:pt modelId="{B9CF36AB-6119-4D56-9AC2-21D4AD50BFDA}" type="pres">
      <dgm:prSet presAssocID="{A43C91FC-CF61-496E-9183-9D3494F5A21C}" presName="textRect" presStyleLbl="revTx" presStyleIdx="2" presStyleCnt="6" custLinFactNeighborY="-23132">
        <dgm:presLayoutVars>
          <dgm:chMax val="1"/>
          <dgm:chPref val="1"/>
        </dgm:presLayoutVars>
      </dgm:prSet>
      <dgm:spPr/>
    </dgm:pt>
    <dgm:pt modelId="{7C587D4C-D5B4-435C-815B-2630941AFADB}" type="pres">
      <dgm:prSet presAssocID="{9C4CD417-9C03-4DAE-82E1-8B129445F60A}" presName="sibTrans" presStyleCnt="0"/>
      <dgm:spPr/>
    </dgm:pt>
    <dgm:pt modelId="{083D6136-A58E-46F1-A866-3D3D120706A2}" type="pres">
      <dgm:prSet presAssocID="{5F527937-CD5F-4682-B04B-CEBA79E99ED4}" presName="compNode" presStyleCnt="0"/>
      <dgm:spPr/>
    </dgm:pt>
    <dgm:pt modelId="{7C7730D2-6F5C-4C07-B6C9-7B78FB830E86}" type="pres">
      <dgm:prSet presAssocID="{5F527937-CD5F-4682-B04B-CEBA79E99ED4}" presName="iconBgRect" presStyleLbl="bgShp" presStyleIdx="3" presStyleCnt="6" custLinFactNeighborY="-28203"/>
      <dgm:spPr>
        <a:prstGeom prst="rect">
          <a:avLst/>
        </a:prstGeom>
      </dgm:spPr>
    </dgm:pt>
    <dgm:pt modelId="{73DE5867-8622-4ECE-BF05-C44C4A70ACD9}" type="pres">
      <dgm:prSet presAssocID="{5F527937-CD5F-4682-B04B-CEBA79E99ED4}" presName="iconRect" presStyleLbl="node1" presStyleIdx="3" presStyleCnt="6" custLinFactNeighborY="-49161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ink"/>
        </a:ext>
      </dgm:extLst>
    </dgm:pt>
    <dgm:pt modelId="{F4DE9A7E-7688-460B-B8B9-0ED123555AC3}" type="pres">
      <dgm:prSet presAssocID="{5F527937-CD5F-4682-B04B-CEBA79E99ED4}" presName="spaceRect" presStyleCnt="0"/>
      <dgm:spPr/>
    </dgm:pt>
    <dgm:pt modelId="{9A1458B1-9A61-4DC2-8626-D1B5B6AAF481}" type="pres">
      <dgm:prSet presAssocID="{5F527937-CD5F-4682-B04B-CEBA79E99ED4}" presName="textRect" presStyleLbl="revTx" presStyleIdx="3" presStyleCnt="6" custLinFactNeighborY="-70697">
        <dgm:presLayoutVars>
          <dgm:chMax val="1"/>
          <dgm:chPref val="1"/>
        </dgm:presLayoutVars>
      </dgm:prSet>
      <dgm:spPr/>
    </dgm:pt>
    <dgm:pt modelId="{4724C23C-407F-482F-A2D0-67F596F6CFCA}" type="pres">
      <dgm:prSet presAssocID="{6609A378-B1CD-4490-BAD7-454637280DC6}" presName="sibTrans" presStyleCnt="0"/>
      <dgm:spPr/>
    </dgm:pt>
    <dgm:pt modelId="{6FE1ADDD-0990-4D75-A5D5-EF81AF9FA32C}" type="pres">
      <dgm:prSet presAssocID="{67FFBD6F-56B0-43EB-BBD0-B4BD04E7A66C}" presName="compNode" presStyleCnt="0"/>
      <dgm:spPr/>
    </dgm:pt>
    <dgm:pt modelId="{36278FB6-E1FB-41C5-9E64-C3CD6347D9EE}" type="pres">
      <dgm:prSet presAssocID="{67FFBD6F-56B0-43EB-BBD0-B4BD04E7A66C}" presName="iconBgRect" presStyleLbl="bgShp" presStyleIdx="4" presStyleCnt="6" custLinFactNeighborY="-28203"/>
      <dgm:spPr>
        <a:prstGeom prst="rect">
          <a:avLst/>
        </a:prstGeom>
      </dgm:spPr>
    </dgm:pt>
    <dgm:pt modelId="{DFA4AADF-7CE3-49CE-9266-1FF1685AE72B}" type="pres">
      <dgm:prSet presAssocID="{67FFBD6F-56B0-43EB-BBD0-B4BD04E7A66C}" presName="iconRect" presStyleLbl="node1" presStyleIdx="4" presStyleCnt="6" custLinFactNeighborY="-49161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ell Tower"/>
        </a:ext>
      </dgm:extLst>
    </dgm:pt>
    <dgm:pt modelId="{664BDC54-3C32-4107-A9C7-14DDE767E150}" type="pres">
      <dgm:prSet presAssocID="{67FFBD6F-56B0-43EB-BBD0-B4BD04E7A66C}" presName="spaceRect" presStyleCnt="0"/>
      <dgm:spPr/>
    </dgm:pt>
    <dgm:pt modelId="{E1F920E6-D82F-406A-9C4B-D9A87DB39F98}" type="pres">
      <dgm:prSet presAssocID="{67FFBD6F-56B0-43EB-BBD0-B4BD04E7A66C}" presName="textRect" presStyleLbl="revTx" presStyleIdx="4" presStyleCnt="6" custLinFactNeighborY="-70658">
        <dgm:presLayoutVars>
          <dgm:chMax val="1"/>
          <dgm:chPref val="1"/>
        </dgm:presLayoutVars>
      </dgm:prSet>
      <dgm:spPr/>
    </dgm:pt>
    <dgm:pt modelId="{E3CB96D7-09CC-4343-9E4E-A4D2517ED061}" type="pres">
      <dgm:prSet presAssocID="{997EED20-EB8B-4654-845F-95E376501A61}" presName="sibTrans" presStyleCnt="0"/>
      <dgm:spPr/>
    </dgm:pt>
    <dgm:pt modelId="{906FC08A-CE23-46E2-A047-2505D3A9ECC1}" type="pres">
      <dgm:prSet presAssocID="{1CFE26B4-9B65-4346-BFDF-2118130A408A}" presName="compNode" presStyleCnt="0"/>
      <dgm:spPr/>
    </dgm:pt>
    <dgm:pt modelId="{4E56F363-1E76-4736-AB67-119D51C003EF}" type="pres">
      <dgm:prSet presAssocID="{1CFE26B4-9B65-4346-BFDF-2118130A408A}" presName="iconBgRect" presStyleLbl="bgShp" presStyleIdx="5" presStyleCnt="6" custLinFactNeighborY="-28203"/>
      <dgm:spPr>
        <a:prstGeom prst="rect">
          <a:avLst/>
        </a:prstGeom>
      </dgm:spPr>
    </dgm:pt>
    <dgm:pt modelId="{7AF0EDB5-1538-4845-A2C2-AE3F6C686B2B}" type="pres">
      <dgm:prSet presAssocID="{1CFE26B4-9B65-4346-BFDF-2118130A408A}" presName="iconRect" presStyleLbl="node1" presStyleIdx="5" presStyleCnt="6" custLinFactNeighborY="-49161"/>
      <dgm:spPr>
        <a:blipFill>
          <a:blip xmlns:r="http://schemas.openxmlformats.org/officeDocument/2006/relationships"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end"/>
        </a:ext>
      </dgm:extLst>
    </dgm:pt>
    <dgm:pt modelId="{8107110C-52CF-46C4-8B24-533661400524}" type="pres">
      <dgm:prSet presAssocID="{1CFE26B4-9B65-4346-BFDF-2118130A408A}" presName="spaceRect" presStyleCnt="0"/>
      <dgm:spPr/>
    </dgm:pt>
    <dgm:pt modelId="{C58A0532-12B6-49FF-8068-867DBB81CFD7}" type="pres">
      <dgm:prSet presAssocID="{1CFE26B4-9B65-4346-BFDF-2118130A408A}" presName="textRect" presStyleLbl="revTx" presStyleIdx="5" presStyleCnt="6" custLinFactNeighborY="-66167">
        <dgm:presLayoutVars>
          <dgm:chMax val="1"/>
          <dgm:chPref val="1"/>
        </dgm:presLayoutVars>
      </dgm:prSet>
      <dgm:spPr/>
    </dgm:pt>
  </dgm:ptLst>
  <dgm:cxnLst>
    <dgm:cxn modelId="{FE27900D-ABAA-4A6B-B265-69CE551A45F3}" type="presOf" srcId="{5F527937-CD5F-4682-B04B-CEBA79E99ED4}" destId="{9A1458B1-9A61-4DC2-8626-D1B5B6AAF481}" srcOrd="0" destOrd="0" presId="urn:microsoft.com/office/officeart/2018/5/layout/IconCircleLabelList"/>
    <dgm:cxn modelId="{BB2EEF1A-0699-44E0-A122-D0D454991A77}" type="presOf" srcId="{A43C91FC-CF61-496E-9183-9D3494F5A21C}" destId="{B9CF36AB-6119-4D56-9AC2-21D4AD50BFDA}" srcOrd="0" destOrd="0" presId="urn:microsoft.com/office/officeart/2018/5/layout/IconCircleLabelList"/>
    <dgm:cxn modelId="{A68E0B67-A0CF-423E-9B01-65F9A6E5BDCF}" srcId="{23048C61-36D6-4B73-9AF4-D31B74104F82}" destId="{AF583F91-332F-4E72-A1E0-987BFD089F88}" srcOrd="0" destOrd="0" parTransId="{64596A89-BBA0-45D0-8E22-7BBC2F943B47}" sibTransId="{705CEAA8-675D-47C0-8F48-2F40A711E383}"/>
    <dgm:cxn modelId="{A2A8C156-4F81-4A90-B08E-225C5B39F500}" srcId="{23048C61-36D6-4B73-9AF4-D31B74104F82}" destId="{67FFBD6F-56B0-43EB-BBD0-B4BD04E7A66C}" srcOrd="4" destOrd="0" parTransId="{467E952F-FCBD-4614-9654-273CCC048B2A}" sibTransId="{997EED20-EB8B-4654-845F-95E376501A61}"/>
    <dgm:cxn modelId="{06F43257-D3EF-4021-8B4C-8FF549290723}" srcId="{23048C61-36D6-4B73-9AF4-D31B74104F82}" destId="{520A53C9-ECE9-46F5-88D2-D48EC507F57E}" srcOrd="1" destOrd="0" parTransId="{071F71CB-2E91-4706-8580-7A9507D3498C}" sibTransId="{2B883F14-5874-45D7-94D5-8F5162A57A1C}"/>
    <dgm:cxn modelId="{6771297A-2970-4E90-ADC1-0100E83CB39A}" type="presOf" srcId="{520A53C9-ECE9-46F5-88D2-D48EC507F57E}" destId="{0DCE97C5-E889-40B4-8BE0-94BAA197A527}" srcOrd="0" destOrd="0" presId="urn:microsoft.com/office/officeart/2018/5/layout/IconCircleLabelList"/>
    <dgm:cxn modelId="{EA47E25A-D807-4258-BE80-98EC09B51F29}" type="presOf" srcId="{AF583F91-332F-4E72-A1E0-987BFD089F88}" destId="{A2D6B74B-D7F6-461D-9A3E-29AE873A88E7}" srcOrd="0" destOrd="0" presId="urn:microsoft.com/office/officeart/2018/5/layout/IconCircleLabelList"/>
    <dgm:cxn modelId="{B87B8585-5933-44CB-8613-22A6A28A0580}" srcId="{23048C61-36D6-4B73-9AF4-D31B74104F82}" destId="{1CFE26B4-9B65-4346-BFDF-2118130A408A}" srcOrd="5" destOrd="0" parTransId="{5CA05856-F534-4653-AEA8-793EA21C67A9}" sibTransId="{0F5FF731-238A-4024-9A80-B5EEB41A15F1}"/>
    <dgm:cxn modelId="{96950CB6-20C6-40CE-9A70-E909B68C5BC7}" type="presOf" srcId="{67FFBD6F-56B0-43EB-BBD0-B4BD04E7A66C}" destId="{E1F920E6-D82F-406A-9C4B-D9A87DB39F98}" srcOrd="0" destOrd="0" presId="urn:microsoft.com/office/officeart/2018/5/layout/IconCircleLabelList"/>
    <dgm:cxn modelId="{FC3F51CD-7657-4489-8E88-A5CA15E5D7A0}" type="presOf" srcId="{23048C61-36D6-4B73-9AF4-D31B74104F82}" destId="{BBF80FC7-D448-4483-A6C9-4EAE4BE5CAF2}" srcOrd="0" destOrd="0" presId="urn:microsoft.com/office/officeart/2018/5/layout/IconCircleLabelList"/>
    <dgm:cxn modelId="{3814FBEE-0B4F-4014-9F5F-07BD8736F1B2}" type="presOf" srcId="{1CFE26B4-9B65-4346-BFDF-2118130A408A}" destId="{C58A0532-12B6-49FF-8068-867DBB81CFD7}" srcOrd="0" destOrd="0" presId="urn:microsoft.com/office/officeart/2018/5/layout/IconCircleLabelList"/>
    <dgm:cxn modelId="{D02027F7-6A35-4479-8F6F-CBCF18ED35D3}" srcId="{23048C61-36D6-4B73-9AF4-D31B74104F82}" destId="{A43C91FC-CF61-496E-9183-9D3494F5A21C}" srcOrd="2" destOrd="0" parTransId="{F1D537F3-CC2F-4C55-91E5-C93F3086BED1}" sibTransId="{9C4CD417-9C03-4DAE-82E1-8B129445F60A}"/>
    <dgm:cxn modelId="{FEEC04FE-33FF-4741-8C41-C1313093F66A}" srcId="{23048C61-36D6-4B73-9AF4-D31B74104F82}" destId="{5F527937-CD5F-4682-B04B-CEBA79E99ED4}" srcOrd="3" destOrd="0" parTransId="{FBFBF700-F8A4-474A-A342-2C1752EB13B8}" sibTransId="{6609A378-B1CD-4490-BAD7-454637280DC6}"/>
    <dgm:cxn modelId="{9FA217F4-8241-44EC-B314-3AA090A1EC54}" type="presParOf" srcId="{BBF80FC7-D448-4483-A6C9-4EAE4BE5CAF2}" destId="{1CB2887D-20AE-4102-930D-CD170E422C5F}" srcOrd="0" destOrd="0" presId="urn:microsoft.com/office/officeart/2018/5/layout/IconCircleLabelList"/>
    <dgm:cxn modelId="{05B66A6C-49C3-4268-964E-97E08D44801F}" type="presParOf" srcId="{1CB2887D-20AE-4102-930D-CD170E422C5F}" destId="{B99A65BE-757B-4D84-B5FE-48104FC06414}" srcOrd="0" destOrd="0" presId="urn:microsoft.com/office/officeart/2018/5/layout/IconCircleLabelList"/>
    <dgm:cxn modelId="{AF9A5A6C-0D54-462C-9C37-B647B4D9FC9C}" type="presParOf" srcId="{1CB2887D-20AE-4102-930D-CD170E422C5F}" destId="{7EEB8DAD-99AC-4FE8-BD91-AB3BBD920121}" srcOrd="1" destOrd="0" presId="urn:microsoft.com/office/officeart/2018/5/layout/IconCircleLabelList"/>
    <dgm:cxn modelId="{87B95D43-D3F0-4FEB-8F13-4D03E23BEFE3}" type="presParOf" srcId="{1CB2887D-20AE-4102-930D-CD170E422C5F}" destId="{86FC1905-CC68-4E87-A989-7A09ED799ACD}" srcOrd="2" destOrd="0" presId="urn:microsoft.com/office/officeart/2018/5/layout/IconCircleLabelList"/>
    <dgm:cxn modelId="{44F3A194-DEE5-462F-BD40-1DA08EC88AE8}" type="presParOf" srcId="{1CB2887D-20AE-4102-930D-CD170E422C5F}" destId="{A2D6B74B-D7F6-461D-9A3E-29AE873A88E7}" srcOrd="3" destOrd="0" presId="urn:microsoft.com/office/officeart/2018/5/layout/IconCircleLabelList"/>
    <dgm:cxn modelId="{DAEDB735-55F0-4879-91EB-CD364E56AF04}" type="presParOf" srcId="{BBF80FC7-D448-4483-A6C9-4EAE4BE5CAF2}" destId="{C3C50DCF-AD83-48B8-84E3-B3AFA60C3F8D}" srcOrd="1" destOrd="0" presId="urn:microsoft.com/office/officeart/2018/5/layout/IconCircleLabelList"/>
    <dgm:cxn modelId="{7940EDBB-387D-46F7-9EA4-095CC5FEAE46}" type="presParOf" srcId="{BBF80FC7-D448-4483-A6C9-4EAE4BE5CAF2}" destId="{DDDA15A8-587D-4B5D-A7BE-FB262C0CAF4E}" srcOrd="2" destOrd="0" presId="urn:microsoft.com/office/officeart/2018/5/layout/IconCircleLabelList"/>
    <dgm:cxn modelId="{E41DBD15-A12C-4F33-8E1B-3384DAE4A505}" type="presParOf" srcId="{DDDA15A8-587D-4B5D-A7BE-FB262C0CAF4E}" destId="{ADBD35B6-559C-4E4F-9574-4BA9274B6091}" srcOrd="0" destOrd="0" presId="urn:microsoft.com/office/officeart/2018/5/layout/IconCircleLabelList"/>
    <dgm:cxn modelId="{00D167CE-8B3B-4A1F-A9C4-DED00E080CD6}" type="presParOf" srcId="{DDDA15A8-587D-4B5D-A7BE-FB262C0CAF4E}" destId="{B868A014-8E16-413C-B8AE-3003DEB6A9F2}" srcOrd="1" destOrd="0" presId="urn:microsoft.com/office/officeart/2018/5/layout/IconCircleLabelList"/>
    <dgm:cxn modelId="{C12E3D4B-D0C8-4E4D-BBA1-A6B3C2461E6B}" type="presParOf" srcId="{DDDA15A8-587D-4B5D-A7BE-FB262C0CAF4E}" destId="{E48EBF2C-CCD0-4E01-9A73-A0DE921C18F0}" srcOrd="2" destOrd="0" presId="urn:microsoft.com/office/officeart/2018/5/layout/IconCircleLabelList"/>
    <dgm:cxn modelId="{09D3F988-DE5C-4590-89EA-E8FADCA7EE79}" type="presParOf" srcId="{DDDA15A8-587D-4B5D-A7BE-FB262C0CAF4E}" destId="{0DCE97C5-E889-40B4-8BE0-94BAA197A527}" srcOrd="3" destOrd="0" presId="urn:microsoft.com/office/officeart/2018/5/layout/IconCircleLabelList"/>
    <dgm:cxn modelId="{E8F9F494-A783-4B1C-B1C8-E427C8B6AB51}" type="presParOf" srcId="{BBF80FC7-D448-4483-A6C9-4EAE4BE5CAF2}" destId="{28600D5A-B3F1-42A9-A790-B2733331BD58}" srcOrd="3" destOrd="0" presId="urn:microsoft.com/office/officeart/2018/5/layout/IconCircleLabelList"/>
    <dgm:cxn modelId="{C377E0B1-63E2-4C77-9CE8-2CD460AB775C}" type="presParOf" srcId="{BBF80FC7-D448-4483-A6C9-4EAE4BE5CAF2}" destId="{3C2F591F-21C7-40A2-A2E8-34F1A4B1BD12}" srcOrd="4" destOrd="0" presId="urn:microsoft.com/office/officeart/2018/5/layout/IconCircleLabelList"/>
    <dgm:cxn modelId="{BE88F015-287C-4FF1-8AC5-3A6D928581E0}" type="presParOf" srcId="{3C2F591F-21C7-40A2-A2E8-34F1A4B1BD12}" destId="{52DD5B11-FE57-4B46-9EB7-8C21EE2C8AE2}" srcOrd="0" destOrd="0" presId="urn:microsoft.com/office/officeart/2018/5/layout/IconCircleLabelList"/>
    <dgm:cxn modelId="{9E4DC768-526D-426C-9304-FC053E8F0AD2}" type="presParOf" srcId="{3C2F591F-21C7-40A2-A2E8-34F1A4B1BD12}" destId="{3F6B37DC-6322-469F-B6AE-995913645FDE}" srcOrd="1" destOrd="0" presId="urn:microsoft.com/office/officeart/2018/5/layout/IconCircleLabelList"/>
    <dgm:cxn modelId="{36DE431B-64DD-413C-9A29-5C2B290FF76B}" type="presParOf" srcId="{3C2F591F-21C7-40A2-A2E8-34F1A4B1BD12}" destId="{A389AE66-CB65-4A3D-8FAE-2E94821067FE}" srcOrd="2" destOrd="0" presId="urn:microsoft.com/office/officeart/2018/5/layout/IconCircleLabelList"/>
    <dgm:cxn modelId="{389F1BFF-9F04-4DF5-84DE-CFAD3ED4F97D}" type="presParOf" srcId="{3C2F591F-21C7-40A2-A2E8-34F1A4B1BD12}" destId="{B9CF36AB-6119-4D56-9AC2-21D4AD50BFDA}" srcOrd="3" destOrd="0" presId="urn:microsoft.com/office/officeart/2018/5/layout/IconCircleLabelList"/>
    <dgm:cxn modelId="{84483EA1-6D42-4C27-B1A6-7DC975CAC4CE}" type="presParOf" srcId="{BBF80FC7-D448-4483-A6C9-4EAE4BE5CAF2}" destId="{7C587D4C-D5B4-435C-815B-2630941AFADB}" srcOrd="5" destOrd="0" presId="urn:microsoft.com/office/officeart/2018/5/layout/IconCircleLabelList"/>
    <dgm:cxn modelId="{C34F84F1-9392-42B9-97B0-6BBD611B8B72}" type="presParOf" srcId="{BBF80FC7-D448-4483-A6C9-4EAE4BE5CAF2}" destId="{083D6136-A58E-46F1-A866-3D3D120706A2}" srcOrd="6" destOrd="0" presId="urn:microsoft.com/office/officeart/2018/5/layout/IconCircleLabelList"/>
    <dgm:cxn modelId="{7167355C-751F-4F11-A5AF-BF8B9202122B}" type="presParOf" srcId="{083D6136-A58E-46F1-A866-3D3D120706A2}" destId="{7C7730D2-6F5C-4C07-B6C9-7B78FB830E86}" srcOrd="0" destOrd="0" presId="urn:microsoft.com/office/officeart/2018/5/layout/IconCircleLabelList"/>
    <dgm:cxn modelId="{05BB08F0-1A8D-4904-B6C1-4D54D954EF78}" type="presParOf" srcId="{083D6136-A58E-46F1-A866-3D3D120706A2}" destId="{73DE5867-8622-4ECE-BF05-C44C4A70ACD9}" srcOrd="1" destOrd="0" presId="urn:microsoft.com/office/officeart/2018/5/layout/IconCircleLabelList"/>
    <dgm:cxn modelId="{8BC4F5AE-58D1-4C57-BBDF-AFD4D145CDB1}" type="presParOf" srcId="{083D6136-A58E-46F1-A866-3D3D120706A2}" destId="{F4DE9A7E-7688-460B-B8B9-0ED123555AC3}" srcOrd="2" destOrd="0" presId="urn:microsoft.com/office/officeart/2018/5/layout/IconCircleLabelList"/>
    <dgm:cxn modelId="{3EBC4A66-D035-4B74-A0FE-D6D85C28364B}" type="presParOf" srcId="{083D6136-A58E-46F1-A866-3D3D120706A2}" destId="{9A1458B1-9A61-4DC2-8626-D1B5B6AAF481}" srcOrd="3" destOrd="0" presId="urn:microsoft.com/office/officeart/2018/5/layout/IconCircleLabelList"/>
    <dgm:cxn modelId="{30C31044-8037-4A52-8D8E-39DA041007ED}" type="presParOf" srcId="{BBF80FC7-D448-4483-A6C9-4EAE4BE5CAF2}" destId="{4724C23C-407F-482F-A2D0-67F596F6CFCA}" srcOrd="7" destOrd="0" presId="urn:microsoft.com/office/officeart/2018/5/layout/IconCircleLabelList"/>
    <dgm:cxn modelId="{CE297C65-D5A8-4841-AF7A-A7456732676F}" type="presParOf" srcId="{BBF80FC7-D448-4483-A6C9-4EAE4BE5CAF2}" destId="{6FE1ADDD-0990-4D75-A5D5-EF81AF9FA32C}" srcOrd="8" destOrd="0" presId="urn:microsoft.com/office/officeart/2018/5/layout/IconCircleLabelList"/>
    <dgm:cxn modelId="{D92FC23C-4325-4F7E-A224-C09A4CB6B6D2}" type="presParOf" srcId="{6FE1ADDD-0990-4D75-A5D5-EF81AF9FA32C}" destId="{36278FB6-E1FB-41C5-9E64-C3CD6347D9EE}" srcOrd="0" destOrd="0" presId="urn:microsoft.com/office/officeart/2018/5/layout/IconCircleLabelList"/>
    <dgm:cxn modelId="{07C471FE-F169-46F1-9191-802B565EF869}" type="presParOf" srcId="{6FE1ADDD-0990-4D75-A5D5-EF81AF9FA32C}" destId="{DFA4AADF-7CE3-49CE-9266-1FF1685AE72B}" srcOrd="1" destOrd="0" presId="urn:microsoft.com/office/officeart/2018/5/layout/IconCircleLabelList"/>
    <dgm:cxn modelId="{84ABD393-3EAB-4385-822D-0AD3AD6FE346}" type="presParOf" srcId="{6FE1ADDD-0990-4D75-A5D5-EF81AF9FA32C}" destId="{664BDC54-3C32-4107-A9C7-14DDE767E150}" srcOrd="2" destOrd="0" presId="urn:microsoft.com/office/officeart/2018/5/layout/IconCircleLabelList"/>
    <dgm:cxn modelId="{454E4FA0-4B9B-4F04-AC69-DCD2FD5598AC}" type="presParOf" srcId="{6FE1ADDD-0990-4D75-A5D5-EF81AF9FA32C}" destId="{E1F920E6-D82F-406A-9C4B-D9A87DB39F98}" srcOrd="3" destOrd="0" presId="urn:microsoft.com/office/officeart/2018/5/layout/IconCircleLabelList"/>
    <dgm:cxn modelId="{A355ECC9-E90C-4F60-AB4A-BDED4C383C43}" type="presParOf" srcId="{BBF80FC7-D448-4483-A6C9-4EAE4BE5CAF2}" destId="{E3CB96D7-09CC-4343-9E4E-A4D2517ED061}" srcOrd="9" destOrd="0" presId="urn:microsoft.com/office/officeart/2018/5/layout/IconCircleLabelList"/>
    <dgm:cxn modelId="{560DD1A4-E47F-410F-9EA7-B4E1058E25DF}" type="presParOf" srcId="{BBF80FC7-D448-4483-A6C9-4EAE4BE5CAF2}" destId="{906FC08A-CE23-46E2-A047-2505D3A9ECC1}" srcOrd="10" destOrd="0" presId="urn:microsoft.com/office/officeart/2018/5/layout/IconCircleLabelList"/>
    <dgm:cxn modelId="{31DFC9A8-2945-49C1-8543-3B2AD96BDFF9}" type="presParOf" srcId="{906FC08A-CE23-46E2-A047-2505D3A9ECC1}" destId="{4E56F363-1E76-4736-AB67-119D51C003EF}" srcOrd="0" destOrd="0" presId="urn:microsoft.com/office/officeart/2018/5/layout/IconCircleLabelList"/>
    <dgm:cxn modelId="{4168825E-59BA-4190-A88D-6AAC1504C23F}" type="presParOf" srcId="{906FC08A-CE23-46E2-A047-2505D3A9ECC1}" destId="{7AF0EDB5-1538-4845-A2C2-AE3F6C686B2B}" srcOrd="1" destOrd="0" presId="urn:microsoft.com/office/officeart/2018/5/layout/IconCircleLabelList"/>
    <dgm:cxn modelId="{6D28B219-2E03-4BD1-AB21-7D2D9B59B21E}" type="presParOf" srcId="{906FC08A-CE23-46E2-A047-2505D3A9ECC1}" destId="{8107110C-52CF-46C4-8B24-533661400524}" srcOrd="2" destOrd="0" presId="urn:microsoft.com/office/officeart/2018/5/layout/IconCircleLabelList"/>
    <dgm:cxn modelId="{649CD18B-E025-4E7D-AD39-3C8252ED19AE}" type="presParOf" srcId="{906FC08A-CE23-46E2-A047-2505D3A9ECC1}" destId="{C58A0532-12B6-49FF-8068-867DBB81CFD7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500DE91-D0C9-4E6B-B296-BBE6C4E9A02E}" type="doc">
      <dgm:prSet loTypeId="urn:microsoft.com/office/officeart/2005/8/layout/chart3" loCatId="cycle" qsTypeId="urn:microsoft.com/office/officeart/2005/8/quickstyle/simple1" qsCatId="simple" csTypeId="urn:microsoft.com/office/officeart/2005/8/colors/accent1_3" csCatId="accent1" phldr="1"/>
      <dgm:spPr/>
    </dgm:pt>
    <dgm:pt modelId="{E916F942-14C7-403F-90CE-0267FA5701F2}">
      <dgm:prSet phldrT="[Text]"/>
      <dgm:spPr>
        <a:ln>
          <a:noFill/>
        </a:ln>
      </dgm:spPr>
      <dgm:t>
        <a:bodyPr rtlCol="0"/>
        <a:lstStyle/>
        <a:p>
          <a:pPr rtl="0"/>
          <a:r>
            <a:rPr lang="zh-CN" altLang="en-US" noProof="0" dirty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效力</a:t>
          </a:r>
          <a:endParaRPr lang="zh-CN" altLang="ru-RU" noProof="0" dirty="0">
            <a:solidFill>
              <a:schemeClr val="bg1"/>
            </a:solidFill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FADFEFF1-33C5-498B-866B-31BDCCDD0A87}" type="parTrans" cxnId="{80C8792E-CC76-4671-8464-4DBA5529ABBF}">
      <dgm:prSet/>
      <dgm:spPr/>
      <dgm:t>
        <a:bodyPr rtlCol="0"/>
        <a:lstStyle/>
        <a:p>
          <a:pPr rtl="0"/>
          <a:endParaRPr lang="zh-CN" altLang="ru-RU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2EE57F43-F699-406E-B070-B5388A5C3EF0}" type="sibTrans" cxnId="{80C8792E-CC76-4671-8464-4DBA5529ABBF}">
      <dgm:prSet/>
      <dgm:spPr/>
      <dgm:t>
        <a:bodyPr rtlCol="0"/>
        <a:lstStyle/>
        <a:p>
          <a:pPr rtl="0"/>
          <a:endParaRPr lang="zh-CN" altLang="ru-RU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54738B61-B011-4B50-9367-82C01E6851CB}">
      <dgm:prSet phldrT="[Text]"/>
      <dgm:spPr>
        <a:ln>
          <a:noFill/>
        </a:ln>
      </dgm:spPr>
      <dgm:t>
        <a:bodyPr rtlCol="0"/>
        <a:lstStyle/>
        <a:p>
          <a:pPr rtl="0"/>
          <a:r>
            <a:rPr lang="zh-CN" altLang="en-US" noProof="0" dirty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价值</a:t>
          </a:r>
          <a:endParaRPr lang="zh-CN" altLang="ru-RU" noProof="0" dirty="0">
            <a:solidFill>
              <a:schemeClr val="bg1"/>
            </a:solidFill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F70B26DD-0065-48E8-B14E-21AD4FF5B073}" type="parTrans" cxnId="{21FE89D5-966D-4055-B5DE-E410287E6B89}">
      <dgm:prSet/>
      <dgm:spPr/>
      <dgm:t>
        <a:bodyPr rtlCol="0"/>
        <a:lstStyle/>
        <a:p>
          <a:pPr rtl="0"/>
          <a:endParaRPr lang="zh-CN" altLang="ru-RU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90B7832F-5C4B-438E-8A67-1DFAAD105949}" type="sibTrans" cxnId="{21FE89D5-966D-4055-B5DE-E410287E6B89}">
      <dgm:prSet/>
      <dgm:spPr/>
      <dgm:t>
        <a:bodyPr rtlCol="0"/>
        <a:lstStyle/>
        <a:p>
          <a:pPr rtl="0"/>
          <a:endParaRPr lang="zh-CN" altLang="ru-RU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063EC9EB-12EB-4B9E-9C9A-4C4F86773C6C}">
      <dgm:prSet phldrT="[Text]"/>
      <dgm:spPr>
        <a:ln>
          <a:noFill/>
        </a:ln>
      </dgm:spPr>
      <dgm:t>
        <a:bodyPr rtlCol="0"/>
        <a:lstStyle/>
        <a:p>
          <a:pPr rtl="0"/>
          <a:r>
            <a:rPr lang="zh-CN" altLang="en-US" noProof="0" dirty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花销</a:t>
          </a:r>
          <a:endParaRPr lang="zh-CN" altLang="ru-RU" noProof="0" dirty="0">
            <a:solidFill>
              <a:schemeClr val="bg1"/>
            </a:solidFill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82F09713-42EF-44CC-95E9-63BD2E82AE71}" type="parTrans" cxnId="{1F672EFB-E26C-41D0-B09D-5FB4A541F572}">
      <dgm:prSet/>
      <dgm:spPr/>
      <dgm:t>
        <a:bodyPr rtlCol="0"/>
        <a:lstStyle/>
        <a:p>
          <a:pPr rtl="0"/>
          <a:endParaRPr lang="zh-CN" altLang="ru-RU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424B4B77-F77C-44D9-BC9A-2AE65490463A}" type="sibTrans" cxnId="{1F672EFB-E26C-41D0-B09D-5FB4A541F572}">
      <dgm:prSet/>
      <dgm:spPr/>
      <dgm:t>
        <a:bodyPr rtlCol="0"/>
        <a:lstStyle/>
        <a:p>
          <a:pPr rtl="0"/>
          <a:endParaRPr lang="zh-CN" altLang="ru-RU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927E36B5-9965-45FA-AF89-94861165F87C}" type="pres">
      <dgm:prSet presAssocID="{1500DE91-D0C9-4E6B-B296-BBE6C4E9A02E}" presName="compositeShape" presStyleCnt="0">
        <dgm:presLayoutVars>
          <dgm:chMax val="7"/>
          <dgm:dir/>
          <dgm:resizeHandles val="exact"/>
        </dgm:presLayoutVars>
      </dgm:prSet>
      <dgm:spPr/>
    </dgm:pt>
    <dgm:pt modelId="{DEA3CDBA-FBEB-49CC-BD13-C095BF3ED010}" type="pres">
      <dgm:prSet presAssocID="{1500DE91-D0C9-4E6B-B296-BBE6C4E9A02E}" presName="wedge1" presStyleLbl="node1" presStyleIdx="0" presStyleCnt="3"/>
      <dgm:spPr/>
    </dgm:pt>
    <dgm:pt modelId="{6310CCC4-249B-457B-9A24-C023BA3A4DE5}" type="pres">
      <dgm:prSet presAssocID="{1500DE91-D0C9-4E6B-B296-BBE6C4E9A02E}" presName="wedge1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FD3595D3-73F9-4CBA-A4EA-F47CE428B7EA}" type="pres">
      <dgm:prSet presAssocID="{1500DE91-D0C9-4E6B-B296-BBE6C4E9A02E}" presName="wedge2" presStyleLbl="node1" presStyleIdx="1" presStyleCnt="3"/>
      <dgm:spPr/>
    </dgm:pt>
    <dgm:pt modelId="{0BE500B1-58F6-4925-9A3A-EC12767F04D1}" type="pres">
      <dgm:prSet presAssocID="{1500DE91-D0C9-4E6B-B296-BBE6C4E9A02E}" presName="wedge2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73020744-6ADE-4BA0-A49B-CE64F3EC1245}" type="pres">
      <dgm:prSet presAssocID="{1500DE91-D0C9-4E6B-B296-BBE6C4E9A02E}" presName="wedge3" presStyleLbl="node1" presStyleIdx="2" presStyleCnt="3"/>
      <dgm:spPr/>
    </dgm:pt>
    <dgm:pt modelId="{F6C09398-E99A-4ECF-8BCE-D43F52D5E0CF}" type="pres">
      <dgm:prSet presAssocID="{1500DE91-D0C9-4E6B-B296-BBE6C4E9A02E}" presName="wedge3Tx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B529F913-257A-47FA-AA1E-1C706F589805}" type="presOf" srcId="{E916F942-14C7-403F-90CE-0267FA5701F2}" destId="{6310CCC4-249B-457B-9A24-C023BA3A4DE5}" srcOrd="1" destOrd="0" presId="urn:microsoft.com/office/officeart/2005/8/layout/chart3"/>
    <dgm:cxn modelId="{E514A51F-E8EA-4EB2-B752-F4C0511FD0F2}" type="presOf" srcId="{54738B61-B011-4B50-9367-82C01E6851CB}" destId="{FD3595D3-73F9-4CBA-A4EA-F47CE428B7EA}" srcOrd="0" destOrd="0" presId="urn:microsoft.com/office/officeart/2005/8/layout/chart3"/>
    <dgm:cxn modelId="{80C8792E-CC76-4671-8464-4DBA5529ABBF}" srcId="{1500DE91-D0C9-4E6B-B296-BBE6C4E9A02E}" destId="{E916F942-14C7-403F-90CE-0267FA5701F2}" srcOrd="0" destOrd="0" parTransId="{FADFEFF1-33C5-498B-866B-31BDCCDD0A87}" sibTransId="{2EE57F43-F699-406E-B070-B5388A5C3EF0}"/>
    <dgm:cxn modelId="{532DE337-23C7-456C-AC5B-9CB743F1FCBE}" type="presOf" srcId="{E916F942-14C7-403F-90CE-0267FA5701F2}" destId="{DEA3CDBA-FBEB-49CC-BD13-C095BF3ED010}" srcOrd="0" destOrd="0" presId="urn:microsoft.com/office/officeart/2005/8/layout/chart3"/>
    <dgm:cxn modelId="{300EFC5F-8A53-4556-9C90-D8F6270CFB96}" type="presOf" srcId="{063EC9EB-12EB-4B9E-9C9A-4C4F86773C6C}" destId="{F6C09398-E99A-4ECF-8BCE-D43F52D5E0CF}" srcOrd="1" destOrd="0" presId="urn:microsoft.com/office/officeart/2005/8/layout/chart3"/>
    <dgm:cxn modelId="{9BBAB183-AE0D-4994-910A-449FA655D1ED}" type="presOf" srcId="{54738B61-B011-4B50-9367-82C01E6851CB}" destId="{0BE500B1-58F6-4925-9A3A-EC12767F04D1}" srcOrd="1" destOrd="0" presId="urn:microsoft.com/office/officeart/2005/8/layout/chart3"/>
    <dgm:cxn modelId="{FC62F7CF-4614-4822-9D96-1CCCBCF61A6F}" type="presOf" srcId="{1500DE91-D0C9-4E6B-B296-BBE6C4E9A02E}" destId="{927E36B5-9965-45FA-AF89-94861165F87C}" srcOrd="0" destOrd="0" presId="urn:microsoft.com/office/officeart/2005/8/layout/chart3"/>
    <dgm:cxn modelId="{21FE89D5-966D-4055-B5DE-E410287E6B89}" srcId="{1500DE91-D0C9-4E6B-B296-BBE6C4E9A02E}" destId="{54738B61-B011-4B50-9367-82C01E6851CB}" srcOrd="1" destOrd="0" parTransId="{F70B26DD-0065-48E8-B14E-21AD4FF5B073}" sibTransId="{90B7832F-5C4B-438E-8A67-1DFAAD105949}"/>
    <dgm:cxn modelId="{F3877BF0-6EE2-49CE-97EF-9F63074C25FA}" type="presOf" srcId="{063EC9EB-12EB-4B9E-9C9A-4C4F86773C6C}" destId="{73020744-6ADE-4BA0-A49B-CE64F3EC1245}" srcOrd="0" destOrd="0" presId="urn:microsoft.com/office/officeart/2005/8/layout/chart3"/>
    <dgm:cxn modelId="{1F672EFB-E26C-41D0-B09D-5FB4A541F572}" srcId="{1500DE91-D0C9-4E6B-B296-BBE6C4E9A02E}" destId="{063EC9EB-12EB-4B9E-9C9A-4C4F86773C6C}" srcOrd="2" destOrd="0" parTransId="{82F09713-42EF-44CC-95E9-63BD2E82AE71}" sibTransId="{424B4B77-F77C-44D9-BC9A-2AE65490463A}"/>
    <dgm:cxn modelId="{9E8478A1-782F-450D-BEA2-D8767849E849}" type="presParOf" srcId="{927E36B5-9965-45FA-AF89-94861165F87C}" destId="{DEA3CDBA-FBEB-49CC-BD13-C095BF3ED010}" srcOrd="0" destOrd="0" presId="urn:microsoft.com/office/officeart/2005/8/layout/chart3"/>
    <dgm:cxn modelId="{233FA659-49DE-4F62-8B4E-D3A689CF5FCC}" type="presParOf" srcId="{927E36B5-9965-45FA-AF89-94861165F87C}" destId="{6310CCC4-249B-457B-9A24-C023BA3A4DE5}" srcOrd="1" destOrd="0" presId="urn:microsoft.com/office/officeart/2005/8/layout/chart3"/>
    <dgm:cxn modelId="{045EC300-DE69-43EC-AB0F-3988132DCC56}" type="presParOf" srcId="{927E36B5-9965-45FA-AF89-94861165F87C}" destId="{FD3595D3-73F9-4CBA-A4EA-F47CE428B7EA}" srcOrd="2" destOrd="0" presId="urn:microsoft.com/office/officeart/2005/8/layout/chart3"/>
    <dgm:cxn modelId="{6D7FB208-5F22-4B8E-AC3F-14F3FB315DDC}" type="presParOf" srcId="{927E36B5-9965-45FA-AF89-94861165F87C}" destId="{0BE500B1-58F6-4925-9A3A-EC12767F04D1}" srcOrd="3" destOrd="0" presId="urn:microsoft.com/office/officeart/2005/8/layout/chart3"/>
    <dgm:cxn modelId="{965CAFEF-A84B-44D4-B498-0C57A750A153}" type="presParOf" srcId="{927E36B5-9965-45FA-AF89-94861165F87C}" destId="{73020744-6ADE-4BA0-A49B-CE64F3EC1245}" srcOrd="4" destOrd="0" presId="urn:microsoft.com/office/officeart/2005/8/layout/chart3"/>
    <dgm:cxn modelId="{74AA8BF0-235A-4255-9F4D-4B32052AB260}" type="presParOf" srcId="{927E36B5-9965-45FA-AF89-94861165F87C}" destId="{F6C09398-E99A-4ECF-8BCE-D43F52D5E0CF}" srcOrd="5" destOrd="0" presId="urn:microsoft.com/office/officeart/2005/8/layout/chart3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A3CDBA-FBEB-49CC-BD13-C095BF3ED010}">
      <dsp:nvSpPr>
        <dsp:cNvPr id="0" name=""/>
        <dsp:cNvSpPr/>
      </dsp:nvSpPr>
      <dsp:spPr>
        <a:xfrm>
          <a:off x="529477" y="228419"/>
          <a:ext cx="2842560" cy="2842560"/>
        </a:xfrm>
        <a:prstGeom prst="pie">
          <a:avLst>
            <a:gd name="adj1" fmla="val 16200000"/>
            <a:gd name="adj2" fmla="val 1800000"/>
          </a:avLst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180" tIns="43180" rIns="43180" bIns="43180" numCol="1" spcCol="1270" rtlCol="0" anchor="ctr" anchorCtr="0">
          <a:noAutofit/>
        </a:bodyPr>
        <a:lstStyle/>
        <a:p>
          <a:pPr marL="0" lvl="0" indent="0" algn="ctr" defTabSz="1511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400" kern="1200" noProof="0" dirty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效力</a:t>
          </a:r>
          <a:endParaRPr lang="zh-CN" altLang="ru-RU" sz="3400" kern="1200" noProof="0" dirty="0">
            <a:solidFill>
              <a:schemeClr val="bg1"/>
            </a:solidFill>
            <a:latin typeface="Microsoft YaHei UI" panose="020B0503020204020204" pitchFamily="34" charset="-122"/>
            <a:ea typeface="Microsoft YaHei UI" panose="020B0503020204020204" pitchFamily="34" charset="-122"/>
          </a:endParaRPr>
        </a:p>
      </dsp:txBody>
      <dsp:txXfrm>
        <a:off x="2074949" y="752940"/>
        <a:ext cx="964440" cy="947520"/>
      </dsp:txXfrm>
    </dsp:sp>
    <dsp:sp modelId="{FD3595D3-73F9-4CBA-A4EA-F47CE428B7EA}">
      <dsp:nvSpPr>
        <dsp:cNvPr id="0" name=""/>
        <dsp:cNvSpPr/>
      </dsp:nvSpPr>
      <dsp:spPr>
        <a:xfrm>
          <a:off x="382949" y="313020"/>
          <a:ext cx="2842560" cy="2842560"/>
        </a:xfrm>
        <a:prstGeom prst="pie">
          <a:avLst>
            <a:gd name="adj1" fmla="val 1800000"/>
            <a:gd name="adj2" fmla="val 9000000"/>
          </a:avLst>
        </a:prstGeom>
        <a:solidFill>
          <a:schemeClr val="accent1">
            <a:shade val="80000"/>
            <a:hueOff val="160587"/>
            <a:satOff val="-3213"/>
            <a:lumOff val="14009"/>
            <a:alphaOff val="0"/>
          </a:schemeClr>
        </a:solid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180" tIns="43180" rIns="43180" bIns="43180" numCol="1" spcCol="1270" rtlCol="0" anchor="ctr" anchorCtr="0">
          <a:noAutofit/>
        </a:bodyPr>
        <a:lstStyle/>
        <a:p>
          <a:pPr marL="0" lvl="0" indent="0" algn="ctr" defTabSz="1511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400" kern="1200" noProof="0" dirty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价值</a:t>
          </a:r>
          <a:endParaRPr lang="zh-CN" altLang="ru-RU" sz="3400" kern="1200" noProof="0" dirty="0">
            <a:solidFill>
              <a:schemeClr val="bg1"/>
            </a:solidFill>
            <a:latin typeface="Microsoft YaHei UI" panose="020B0503020204020204" pitchFamily="34" charset="-122"/>
            <a:ea typeface="Microsoft YaHei UI" panose="020B0503020204020204" pitchFamily="34" charset="-122"/>
          </a:endParaRPr>
        </a:p>
      </dsp:txBody>
      <dsp:txXfrm>
        <a:off x="1161269" y="2106540"/>
        <a:ext cx="1285920" cy="879840"/>
      </dsp:txXfrm>
    </dsp:sp>
    <dsp:sp modelId="{73020744-6ADE-4BA0-A49B-CE64F3EC1245}">
      <dsp:nvSpPr>
        <dsp:cNvPr id="0" name=""/>
        <dsp:cNvSpPr/>
      </dsp:nvSpPr>
      <dsp:spPr>
        <a:xfrm>
          <a:off x="382949" y="313020"/>
          <a:ext cx="2842560" cy="2842560"/>
        </a:xfrm>
        <a:prstGeom prst="pie">
          <a:avLst>
            <a:gd name="adj1" fmla="val 9000000"/>
            <a:gd name="adj2" fmla="val 16200000"/>
          </a:avLst>
        </a:prstGeom>
        <a:solidFill>
          <a:schemeClr val="accent1">
            <a:shade val="80000"/>
            <a:hueOff val="321174"/>
            <a:satOff val="-6427"/>
            <a:lumOff val="28019"/>
            <a:alphaOff val="0"/>
          </a:schemeClr>
        </a:solid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180" tIns="43180" rIns="43180" bIns="43180" numCol="1" spcCol="1270" rtlCol="0" anchor="ctr" anchorCtr="0">
          <a:noAutofit/>
        </a:bodyPr>
        <a:lstStyle/>
        <a:p>
          <a:pPr marL="0" lvl="0" indent="0" algn="ctr" defTabSz="1511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400" kern="1200" noProof="0" dirty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花销</a:t>
          </a:r>
          <a:endParaRPr lang="zh-CN" altLang="ru-RU" sz="3400" kern="1200" noProof="0" dirty="0">
            <a:solidFill>
              <a:schemeClr val="bg1"/>
            </a:solidFill>
            <a:latin typeface="Microsoft YaHei UI" panose="020B0503020204020204" pitchFamily="34" charset="-122"/>
            <a:ea typeface="Microsoft YaHei UI" panose="020B0503020204020204" pitchFamily="34" charset="-122"/>
          </a:endParaRPr>
        </a:p>
      </dsp:txBody>
      <dsp:txXfrm>
        <a:off x="687509" y="871380"/>
        <a:ext cx="964440" cy="94752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9A65BE-757B-4D84-B5FE-48104FC06414}">
      <dsp:nvSpPr>
        <dsp:cNvPr id="0" name=""/>
        <dsp:cNvSpPr/>
      </dsp:nvSpPr>
      <dsp:spPr>
        <a:xfrm>
          <a:off x="727682" y="226"/>
          <a:ext cx="1064759" cy="106475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EEB8DAD-99AC-4FE8-BD91-AB3BBD920121}">
      <dsp:nvSpPr>
        <dsp:cNvPr id="0" name=""/>
        <dsp:cNvSpPr/>
      </dsp:nvSpPr>
      <dsp:spPr>
        <a:xfrm>
          <a:off x="954598" y="227142"/>
          <a:ext cx="610927" cy="61092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9050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2D6B74B-D7F6-461D-9A3E-29AE873A88E7}">
      <dsp:nvSpPr>
        <dsp:cNvPr id="0" name=""/>
        <dsp:cNvSpPr/>
      </dsp:nvSpPr>
      <dsp:spPr>
        <a:xfrm>
          <a:off x="387308" y="1216011"/>
          <a:ext cx="1745507" cy="7854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6223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zh-CN" altLang="en-US" sz="1400" b="1" i="0" u="none" kern="1200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优化</a:t>
          </a:r>
          <a:br>
            <a:rPr lang="zh-CN" altLang="en-US" sz="1100" b="1" i="0" u="none" kern="1200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</a:br>
          <a:r>
            <a:rPr lang="en-US" altLang="zh-CN" sz="1200" kern="1200" cap="none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Lorem Ipsum</a:t>
          </a:r>
          <a:br>
            <a:rPr lang="zh-CN" altLang="en-US" sz="1200" kern="1200" cap="none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</a:br>
          <a:r>
            <a:rPr lang="en-US" altLang="zh-CN" sz="1200" kern="1200" cap="none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dolor sit </a:t>
          </a:r>
          <a:r>
            <a:rPr lang="en-US" altLang="zh-CN" sz="1200" kern="1200" cap="none" noProof="0" dirty="0" err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amet</a:t>
          </a:r>
          <a:endParaRPr lang="zh-CN" altLang="ru-RU" sz="1100" kern="1200" noProof="0" dirty="0">
            <a:solidFill>
              <a:schemeClr val="tx1"/>
            </a:solidFill>
            <a:latin typeface="Microsoft YaHei UI" panose="020B0503020204020204" pitchFamily="34" charset="-122"/>
            <a:ea typeface="Microsoft YaHei UI" panose="020B0503020204020204" pitchFamily="34" charset="-122"/>
          </a:endParaRPr>
        </a:p>
      </dsp:txBody>
      <dsp:txXfrm>
        <a:off x="387308" y="1216011"/>
        <a:ext cx="1745507" cy="785478"/>
      </dsp:txXfrm>
    </dsp:sp>
    <dsp:sp modelId="{ADBD35B6-559C-4E4F-9574-4BA9274B6091}">
      <dsp:nvSpPr>
        <dsp:cNvPr id="0" name=""/>
        <dsp:cNvSpPr/>
      </dsp:nvSpPr>
      <dsp:spPr>
        <a:xfrm>
          <a:off x="2778654" y="226"/>
          <a:ext cx="1064759" cy="106475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868A014-8E16-413C-B8AE-3003DEB6A9F2}">
      <dsp:nvSpPr>
        <dsp:cNvPr id="0" name=""/>
        <dsp:cNvSpPr/>
      </dsp:nvSpPr>
      <dsp:spPr>
        <a:xfrm>
          <a:off x="3005570" y="227142"/>
          <a:ext cx="610927" cy="61092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9050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DCE97C5-E889-40B4-8BE0-94BAA197A527}">
      <dsp:nvSpPr>
        <dsp:cNvPr id="0" name=""/>
        <dsp:cNvSpPr/>
      </dsp:nvSpPr>
      <dsp:spPr>
        <a:xfrm>
          <a:off x="2438280" y="1215186"/>
          <a:ext cx="1745507" cy="7854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6223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zh-CN" altLang="en-US" sz="1400" b="1" i="0" u="none" kern="1200" cap="all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规划</a:t>
          </a:r>
          <a:br>
            <a:rPr lang="zh-CN" altLang="en-US" sz="1200" kern="1200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</a:br>
          <a:r>
            <a:rPr lang="en-US" altLang="zh-CN" sz="1200" kern="1200" cap="none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Lorem Ipsum</a:t>
          </a:r>
          <a:br>
            <a:rPr lang="zh-CN" altLang="en-US" sz="1200" kern="1200" cap="none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</a:br>
          <a:r>
            <a:rPr lang="en-US" altLang="zh-CN" sz="1200" kern="1200" cap="none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dolor sit </a:t>
          </a:r>
          <a:r>
            <a:rPr lang="en-US" altLang="zh-CN" sz="1200" kern="1200" cap="none" noProof="0" dirty="0" err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amet</a:t>
          </a:r>
          <a:endParaRPr lang="zh-CN" altLang="ru-RU" sz="1200" kern="1200" cap="none" noProof="0" dirty="0">
            <a:solidFill>
              <a:schemeClr val="tx1"/>
            </a:solidFill>
            <a:latin typeface="Microsoft YaHei UI" panose="020B0503020204020204" pitchFamily="34" charset="-122"/>
            <a:ea typeface="Microsoft YaHei UI" panose="020B0503020204020204" pitchFamily="34" charset="-122"/>
            <a:cs typeface="+mn-cs"/>
          </a:endParaRPr>
        </a:p>
      </dsp:txBody>
      <dsp:txXfrm>
        <a:off x="2438280" y="1215186"/>
        <a:ext cx="1745507" cy="785478"/>
      </dsp:txXfrm>
    </dsp:sp>
    <dsp:sp modelId="{52DD5B11-FE57-4B46-9EB7-8C21EE2C8AE2}">
      <dsp:nvSpPr>
        <dsp:cNvPr id="0" name=""/>
        <dsp:cNvSpPr/>
      </dsp:nvSpPr>
      <dsp:spPr>
        <a:xfrm>
          <a:off x="4829625" y="226"/>
          <a:ext cx="1064759" cy="106475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F6B37DC-6322-469F-B6AE-995913645FDE}">
      <dsp:nvSpPr>
        <dsp:cNvPr id="0" name=""/>
        <dsp:cNvSpPr/>
      </dsp:nvSpPr>
      <dsp:spPr>
        <a:xfrm>
          <a:off x="5056541" y="227142"/>
          <a:ext cx="610927" cy="61092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9050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9CF36AB-6119-4D56-9AC2-21D4AD50BFDA}">
      <dsp:nvSpPr>
        <dsp:cNvPr id="0" name=""/>
        <dsp:cNvSpPr/>
      </dsp:nvSpPr>
      <dsp:spPr>
        <a:xfrm>
          <a:off x="4489251" y="1214935"/>
          <a:ext cx="1745507" cy="7854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6223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zh-CN" altLang="en-US" sz="1400" b="1" i="0" u="none" kern="1200" cap="all" noProof="0" dirty="0">
              <a:solidFill>
                <a:prstClr val="white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研究</a:t>
          </a:r>
          <a:br>
            <a:rPr lang="zh-CN" altLang="en-US" sz="1500" kern="1200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</a:br>
          <a:r>
            <a:rPr lang="en-US" altLang="zh-CN" sz="1200" kern="1200" cap="none" noProof="0" dirty="0">
              <a:solidFill>
                <a:prstClr val="white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Lorem Ipsum</a:t>
          </a:r>
          <a:br>
            <a:rPr lang="zh-CN" altLang="en-US" sz="1200" kern="1200" cap="none" noProof="0" dirty="0">
              <a:solidFill>
                <a:prstClr val="white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</a:br>
          <a:r>
            <a:rPr lang="en-US" altLang="zh-CN" sz="1200" kern="1200" cap="none" noProof="0" dirty="0">
              <a:solidFill>
                <a:prstClr val="white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dolor sit </a:t>
          </a:r>
          <a:r>
            <a:rPr lang="en-US" altLang="zh-CN" sz="1200" kern="1200" cap="none" noProof="0" dirty="0" err="1">
              <a:solidFill>
                <a:prstClr val="white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amet</a:t>
          </a:r>
          <a:r>
            <a:rPr lang="en-US" altLang="zh-CN" sz="1200" kern="1200" cap="none" noProof="0" dirty="0">
              <a:solidFill>
                <a:prstClr val="white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 </a:t>
          </a:r>
          <a:endParaRPr lang="zh-CN" altLang="ru-RU" sz="1200" kern="1200" cap="none" noProof="0" dirty="0">
            <a:solidFill>
              <a:prstClr val="white"/>
            </a:solidFill>
            <a:latin typeface="Microsoft YaHei UI" panose="020B0503020204020204" pitchFamily="34" charset="-122"/>
            <a:ea typeface="Microsoft YaHei UI" panose="020B0503020204020204" pitchFamily="34" charset="-122"/>
            <a:cs typeface="+mn-cs"/>
          </a:endParaRPr>
        </a:p>
      </dsp:txBody>
      <dsp:txXfrm>
        <a:off x="4489251" y="1214935"/>
        <a:ext cx="1745507" cy="785478"/>
      </dsp:txXfrm>
    </dsp:sp>
    <dsp:sp modelId="{7C7730D2-6F5C-4C07-B6C9-7B78FB830E86}">
      <dsp:nvSpPr>
        <dsp:cNvPr id="0" name=""/>
        <dsp:cNvSpPr/>
      </dsp:nvSpPr>
      <dsp:spPr>
        <a:xfrm>
          <a:off x="727682" y="2318193"/>
          <a:ext cx="1064759" cy="106475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3DE5867-8622-4ECE-BF05-C44C4A70ACD9}">
      <dsp:nvSpPr>
        <dsp:cNvPr id="0" name=""/>
        <dsp:cNvSpPr/>
      </dsp:nvSpPr>
      <dsp:spPr>
        <a:xfrm>
          <a:off x="954598" y="2545065"/>
          <a:ext cx="610927" cy="61092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9050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1458B1-9A61-4DC2-8626-D1B5B6AAF481}">
      <dsp:nvSpPr>
        <dsp:cNvPr id="0" name=""/>
        <dsp:cNvSpPr/>
      </dsp:nvSpPr>
      <dsp:spPr>
        <a:xfrm>
          <a:off x="387308" y="3459584"/>
          <a:ext cx="1745507" cy="7854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6223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zh-CN" altLang="en-US" sz="1400" b="1" i="0" u="none" kern="1200" cap="all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链接</a:t>
          </a:r>
          <a:br>
            <a:rPr lang="zh-CN" altLang="en-US" sz="1500" b="1" kern="1200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</a:br>
          <a:r>
            <a:rPr lang="en-US" altLang="zh-CN" sz="1200" kern="1200" cap="none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Lorem Ipsum</a:t>
          </a:r>
          <a:br>
            <a:rPr lang="zh-CN" altLang="en-US" sz="1200" kern="1200" cap="none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</a:br>
          <a:r>
            <a:rPr lang="en-US" altLang="zh-CN" sz="1200" kern="1200" cap="none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dolor sit </a:t>
          </a:r>
          <a:r>
            <a:rPr lang="en-US" altLang="zh-CN" sz="1200" kern="1200" cap="none" noProof="0" dirty="0" err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amet</a:t>
          </a:r>
          <a:r>
            <a:rPr lang="en-US" altLang="zh-CN" sz="1200" kern="1200" cap="none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 </a:t>
          </a:r>
          <a:endParaRPr lang="zh-CN" altLang="ru-RU" sz="1100" kern="1200" noProof="0" dirty="0">
            <a:solidFill>
              <a:schemeClr val="tx1"/>
            </a:solidFill>
            <a:latin typeface="Microsoft YaHei UI" panose="020B0503020204020204" pitchFamily="34" charset="-122"/>
            <a:ea typeface="Microsoft YaHei UI" panose="020B0503020204020204" pitchFamily="34" charset="-122"/>
          </a:endParaRPr>
        </a:p>
      </dsp:txBody>
      <dsp:txXfrm>
        <a:off x="387308" y="3459584"/>
        <a:ext cx="1745507" cy="785478"/>
      </dsp:txXfrm>
    </dsp:sp>
    <dsp:sp modelId="{36278FB6-E1FB-41C5-9E64-C3CD6347D9EE}">
      <dsp:nvSpPr>
        <dsp:cNvPr id="0" name=""/>
        <dsp:cNvSpPr/>
      </dsp:nvSpPr>
      <dsp:spPr>
        <a:xfrm>
          <a:off x="2778654" y="2318193"/>
          <a:ext cx="1064759" cy="106475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FA4AADF-7CE3-49CE-9266-1FF1685AE72B}">
      <dsp:nvSpPr>
        <dsp:cNvPr id="0" name=""/>
        <dsp:cNvSpPr/>
      </dsp:nvSpPr>
      <dsp:spPr>
        <a:xfrm>
          <a:off x="3005570" y="2545065"/>
          <a:ext cx="610927" cy="610927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9050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1F920E6-D82F-406A-9C4B-D9A87DB39F98}">
      <dsp:nvSpPr>
        <dsp:cNvPr id="0" name=""/>
        <dsp:cNvSpPr/>
      </dsp:nvSpPr>
      <dsp:spPr>
        <a:xfrm>
          <a:off x="2438280" y="3459890"/>
          <a:ext cx="1745507" cy="7854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6223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zh-CN" altLang="en-US" sz="1400" b="1" i="0" u="none" kern="1200" cap="all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技术</a:t>
          </a:r>
          <a:br>
            <a:rPr lang="zh-CN" altLang="en-US" sz="1500" b="1" kern="1200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</a:br>
          <a:r>
            <a:rPr lang="en-US" altLang="zh-CN" sz="1200" kern="1200" cap="none" noProof="0" dirty="0">
              <a:solidFill>
                <a:prstClr val="white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Lorem Ipsum</a:t>
          </a:r>
          <a:br>
            <a:rPr lang="zh-CN" altLang="en-US" sz="1200" kern="1200" cap="none" noProof="0" dirty="0">
              <a:solidFill>
                <a:prstClr val="white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</a:br>
          <a:r>
            <a:rPr lang="en-US" altLang="zh-CN" sz="1200" kern="1200" cap="none" noProof="0" dirty="0">
              <a:solidFill>
                <a:prstClr val="white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dolor sit </a:t>
          </a:r>
          <a:r>
            <a:rPr lang="en-US" altLang="zh-CN" sz="1200" kern="1200" cap="none" noProof="0" dirty="0" err="1">
              <a:solidFill>
                <a:prstClr val="white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amet</a:t>
          </a:r>
          <a:r>
            <a:rPr lang="en-US" altLang="zh-CN" sz="1200" kern="1200" cap="none" noProof="0" dirty="0">
              <a:solidFill>
                <a:prstClr val="white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 </a:t>
          </a:r>
          <a:endParaRPr lang="zh-CN" altLang="ru-RU" sz="1100" kern="1200" cap="none" noProof="0" dirty="0">
            <a:solidFill>
              <a:prstClr val="white"/>
            </a:solidFill>
            <a:latin typeface="Microsoft YaHei UI" panose="020B0503020204020204" pitchFamily="34" charset="-122"/>
            <a:ea typeface="Microsoft YaHei UI" panose="020B0503020204020204" pitchFamily="34" charset="-122"/>
            <a:cs typeface="+mn-cs"/>
          </a:endParaRPr>
        </a:p>
      </dsp:txBody>
      <dsp:txXfrm>
        <a:off x="2438280" y="3459890"/>
        <a:ext cx="1745507" cy="785478"/>
      </dsp:txXfrm>
    </dsp:sp>
    <dsp:sp modelId="{4E56F363-1E76-4736-AB67-119D51C003EF}">
      <dsp:nvSpPr>
        <dsp:cNvPr id="0" name=""/>
        <dsp:cNvSpPr/>
      </dsp:nvSpPr>
      <dsp:spPr>
        <a:xfrm>
          <a:off x="4829625" y="2318193"/>
          <a:ext cx="1064759" cy="106475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AF0EDB5-1538-4845-A2C2-AE3F6C686B2B}">
      <dsp:nvSpPr>
        <dsp:cNvPr id="0" name=""/>
        <dsp:cNvSpPr/>
      </dsp:nvSpPr>
      <dsp:spPr>
        <a:xfrm>
          <a:off x="5056541" y="2545065"/>
          <a:ext cx="610927" cy="610927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 w="19050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8A0532-12B6-49FF-8068-867DBB81CFD7}">
      <dsp:nvSpPr>
        <dsp:cNvPr id="0" name=""/>
        <dsp:cNvSpPr/>
      </dsp:nvSpPr>
      <dsp:spPr>
        <a:xfrm>
          <a:off x="4489251" y="3495166"/>
          <a:ext cx="1745507" cy="7854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6223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zh-CN" altLang="en-US" sz="1400" b="1" i="0" u="none" kern="1200" cap="all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管理</a:t>
          </a:r>
          <a:br>
            <a:rPr lang="zh-CN" altLang="en-US" sz="1200" b="1" kern="1200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</a:br>
          <a:r>
            <a:rPr lang="en-US" altLang="zh-CN" sz="1200" kern="1200" cap="none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Lorem Ipsum</a:t>
          </a:r>
          <a:br>
            <a:rPr lang="zh-CN" altLang="en-US" sz="1200" kern="1200" cap="none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</a:br>
          <a:r>
            <a:rPr lang="en-US" altLang="zh-CN" sz="1200" kern="1200" cap="none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dolor sit </a:t>
          </a:r>
          <a:r>
            <a:rPr lang="en-US" altLang="zh-CN" sz="1200" kern="1200" cap="none" noProof="0" dirty="0" err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amet</a:t>
          </a:r>
          <a:r>
            <a:rPr lang="en-US" altLang="zh-CN" sz="1200" kern="1200" cap="none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 </a:t>
          </a:r>
          <a:endParaRPr lang="zh-CN" altLang="ru-RU" sz="1200" kern="1200" cap="none" noProof="0" dirty="0">
            <a:solidFill>
              <a:schemeClr val="tx1"/>
            </a:solidFill>
            <a:latin typeface="Microsoft YaHei UI" panose="020B0503020204020204" pitchFamily="34" charset="-122"/>
            <a:ea typeface="Microsoft YaHei UI" panose="020B0503020204020204" pitchFamily="34" charset="-122"/>
            <a:cs typeface="+mn-cs"/>
          </a:endParaRPr>
        </a:p>
      </dsp:txBody>
      <dsp:txXfrm>
        <a:off x="4489251" y="3495166"/>
        <a:ext cx="1745507" cy="78547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A3CDBA-FBEB-49CC-BD13-C095BF3ED010}">
      <dsp:nvSpPr>
        <dsp:cNvPr id="0" name=""/>
        <dsp:cNvSpPr/>
      </dsp:nvSpPr>
      <dsp:spPr>
        <a:xfrm>
          <a:off x="529477" y="228419"/>
          <a:ext cx="2842560" cy="2842560"/>
        </a:xfrm>
        <a:prstGeom prst="pie">
          <a:avLst>
            <a:gd name="adj1" fmla="val 16200000"/>
            <a:gd name="adj2" fmla="val 1800000"/>
          </a:avLst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180" tIns="43180" rIns="43180" bIns="43180" numCol="1" spcCol="1270" rtlCol="0" anchor="ctr" anchorCtr="0">
          <a:noAutofit/>
        </a:bodyPr>
        <a:lstStyle/>
        <a:p>
          <a:pPr marL="0" lvl="0" indent="0" algn="ctr" defTabSz="1511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400" kern="1200" noProof="0" dirty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效力</a:t>
          </a:r>
        </a:p>
      </dsp:txBody>
      <dsp:txXfrm>
        <a:off x="2074949" y="752940"/>
        <a:ext cx="964440" cy="947520"/>
      </dsp:txXfrm>
    </dsp:sp>
    <dsp:sp modelId="{FD3595D3-73F9-4CBA-A4EA-F47CE428B7EA}">
      <dsp:nvSpPr>
        <dsp:cNvPr id="0" name=""/>
        <dsp:cNvSpPr/>
      </dsp:nvSpPr>
      <dsp:spPr>
        <a:xfrm>
          <a:off x="382949" y="313020"/>
          <a:ext cx="2842560" cy="2842560"/>
        </a:xfrm>
        <a:prstGeom prst="pie">
          <a:avLst>
            <a:gd name="adj1" fmla="val 1800000"/>
            <a:gd name="adj2" fmla="val 9000000"/>
          </a:avLst>
        </a:prstGeom>
        <a:solidFill>
          <a:schemeClr val="accent1">
            <a:shade val="80000"/>
            <a:hueOff val="160587"/>
            <a:satOff val="-3213"/>
            <a:lumOff val="14009"/>
            <a:alphaOff val="0"/>
          </a:schemeClr>
        </a:solid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180" tIns="43180" rIns="43180" bIns="43180" numCol="1" spcCol="1270" rtlCol="0" anchor="ctr" anchorCtr="0">
          <a:noAutofit/>
        </a:bodyPr>
        <a:lstStyle/>
        <a:p>
          <a:pPr marL="0" lvl="0" indent="0" algn="ctr" defTabSz="1511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400" kern="1200" noProof="0" dirty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价值</a:t>
          </a:r>
        </a:p>
      </dsp:txBody>
      <dsp:txXfrm>
        <a:off x="1161269" y="2106540"/>
        <a:ext cx="1285920" cy="879840"/>
      </dsp:txXfrm>
    </dsp:sp>
    <dsp:sp modelId="{73020744-6ADE-4BA0-A49B-CE64F3EC1245}">
      <dsp:nvSpPr>
        <dsp:cNvPr id="0" name=""/>
        <dsp:cNvSpPr/>
      </dsp:nvSpPr>
      <dsp:spPr>
        <a:xfrm>
          <a:off x="382949" y="313020"/>
          <a:ext cx="2842560" cy="2842560"/>
        </a:xfrm>
        <a:prstGeom prst="pie">
          <a:avLst>
            <a:gd name="adj1" fmla="val 9000000"/>
            <a:gd name="adj2" fmla="val 16200000"/>
          </a:avLst>
        </a:prstGeom>
        <a:solidFill>
          <a:schemeClr val="accent1">
            <a:shade val="80000"/>
            <a:hueOff val="321174"/>
            <a:satOff val="-6427"/>
            <a:lumOff val="28019"/>
            <a:alphaOff val="0"/>
          </a:schemeClr>
        </a:solid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180" tIns="43180" rIns="43180" bIns="43180" numCol="1" spcCol="1270" rtlCol="0" anchor="ctr" anchorCtr="0">
          <a:noAutofit/>
        </a:bodyPr>
        <a:lstStyle/>
        <a:p>
          <a:pPr marL="0" lvl="0" indent="0" algn="ctr" defTabSz="1511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400" kern="1200" noProof="0" dirty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花销</a:t>
          </a:r>
        </a:p>
      </dsp:txBody>
      <dsp:txXfrm>
        <a:off x="687509" y="871380"/>
        <a:ext cx="964440" cy="9475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art3">
  <dgm:title val=""/>
  <dgm:desc val=""/>
  <dgm:catLst>
    <dgm:cat type="relationship" pri="27000"/>
    <dgm:cat type="cycle" pri="8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presOf/>
    <dgm:shape xmlns:r="http://schemas.openxmlformats.org/officeDocument/2006/relationships" r:blip="">
      <dgm:adjLst/>
    </dgm:shape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205"/>
          <dgm:constr type="t" for="ch" forName="wedge1Tx" refType="h" fact="0.205"/>
          <dgm:constr type="w" for="ch" forName="wedge1Tx" refType="w" fact="0.59"/>
          <dgm:constr type="h" for="ch" forName="wedge1Tx" refType="h" fact="0.59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52"/>
          <dgm:constr type="t" for="ch" forName="wedge1Tx" refType="h" fact="0.205"/>
          <dgm:constr type="w" for="ch" forName="wedge1Tx" refType="w" fact="0.295"/>
          <dgm:constr type="h" for="ch" forName="wedge1Tx" refType="h" fact="0.59"/>
          <dgm:constr type="l" for="ch" forName="wedge2" refType="w" fact="0.08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wedge2Tx" refType="w" fact="0.2"/>
          <dgm:constr type="t" for="ch" forName="wedge2Tx" refType="h" fact="0.205"/>
          <dgm:constr type="w" for="ch" forName="wedge2Tx" refType="w" fact="0.295"/>
          <dgm:constr type="h" for="ch" forName="wedge2Tx" refType="h" fact="0.59"/>
          <dgm:constr type="primFontSz" for="ch" ptType="node" op="equ"/>
        </dgm:constrLst>
      </dgm:if>
      <dgm:if name="Name3" axis="ch" ptType="node" func="cnt" op="equ" val="3">
        <dgm:choose name="Name4">
          <dgm:if name="Name5" func="var" arg="dir" op="equ" val="norm">
            <dgm:constrLst>
              <dgm:constr type="l" for="ch" forName="wedge1" refType="w" fact="0.1233"/>
              <dgm:constr type="t" for="ch" forName="wedge1" refType="w" fact="0.055"/>
              <dgm:constr type="w" for="ch" forName="wedge1" refType="w" fact="0.84"/>
              <dgm:constr type="h" for="ch" forName="wedge1" refType="h" fact="0.84"/>
              <dgm:constr type="l" for="ch" forName="wedge1Tx" refType="w" fact="0.58"/>
              <dgm:constr type="t" for="ch" forName="wedge1Tx" refType="h" fact="0.21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"/>
              <dgm:constr type="t" for="ch" forName="wedge3Tx" refType="h" fact="0.245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if>
          <dgm:else name="Name6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45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367"/>
              <dgm:constr type="t" for="ch" forName="wedge3" refType="w" fact="0.055"/>
              <dgm:constr type="w" for="ch" forName="wedge3" refType="w" fact="0.84"/>
              <dgm:constr type="h" for="ch" forName="wedge3" refType="h" fact="0.84"/>
              <dgm:constr type="l" for="ch" forName="wedge3Tx" refType="w" fact="0.14"/>
              <dgm:constr type="t" for="ch" forName="wedge3Tx" refType="h" fact="0.21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else>
        </dgm:choose>
      </dgm:if>
      <dgm:if name="Name7" axis="ch" ptType="node" func="cnt" op="equ" val="4">
        <dgm:choose name="Name8">
          <dgm:if name="Name9" func="var" arg="dir" op="equ" val="norm">
            <dgm:constrLst>
              <dgm:constr type="l" for="ch" forName="wedge1" refType="w" fact="0.1154"/>
              <dgm:constr type="t" for="ch" forName="wedge1" refType="w" fact="0.0446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75"/>
              <dgm:constr type="t" for="ch" forName="wedge4Tx" refType="h" fact="0.235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if>
          <dgm:else name="Name10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5"/>
              <dgm:constr type="t" for="ch" forName="wedge1Tx" refType="h" fact="0.235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446"/>
              <dgm:constr type="t" for="ch" forName="wedge4" refType="h" fact="0.0446"/>
              <dgm:constr type="w" for="ch" forName="wedge4" refType="w" fact="0.84"/>
              <dgm:constr type="h" for="ch" forName="wedge4" refType="h" fact="0.84"/>
              <dgm:constr type="l" for="ch" forName="wedge4Tx" refType="w" fact="0.145"/>
              <dgm:constr type="t" for="ch" forName="wedge4Tx" refType="h" fact="0.2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else>
        </dgm:choose>
      </dgm:if>
      <dgm:if name="Name11" axis="ch" ptType="node" func="cnt" op="equ" val="5">
        <dgm:choose name="Name12">
          <dgm:if name="Name13" func="var" arg="dir" op="equ" val="norm">
            <dgm:constrLst>
              <dgm:constr type="l" for="ch" forName="wedge1" refType="w" fact="0.1094"/>
              <dgm:constr type="t" for="ch" forName="wedge1" refType="w" fact="0.0395"/>
              <dgm:constr type="w" for="ch" forName="wedge1" refType="w" fact="0.84"/>
              <dgm:constr type="h" for="ch" forName="wedge1" refType="h" fact="0.84"/>
              <dgm:constr type="l" for="ch" forName="wedge1Tx" refType="w" fact="0.54"/>
              <dgm:constr type="t" for="ch" forName="wedge1Tx" refType="h" fact="0.165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2025"/>
              <dgm:constr type="t" for="ch" forName="wedge5Tx" refType="h" fact="0.208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if>
          <dgm:else name="Name14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"/>
              <dgm:constr type="t" for="ch" forName="wedge1Tx" refType="h" fact="0.208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506"/>
              <dgm:constr type="t" for="ch" forName="wedge5" refType="h" fact="0.0395"/>
              <dgm:constr type="w" for="ch" forName="wedge5" refType="w" fact="0.84"/>
              <dgm:constr type="h" for="ch" forName="wedge5" refType="h" fact="0.84"/>
              <dgm:constr type="l" for="ch" forName="wedge5Tx" refType="w" fact="0.18"/>
              <dgm:constr type="t" for="ch" forName="wedge5Tx" refType="h" fact="0.165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else>
        </dgm:choose>
      </dgm:if>
      <dgm:if name="Name15" axis="ch" ptType="node" func="cnt" op="equ" val="6">
        <dgm:choose name="Name16">
          <dgm:if name="Name17" func="var" arg="dir" op="equ" val="norm">
            <dgm:constrLst>
              <dgm:constr type="l" for="ch" forName="wedge1" refType="w" fact="0.105"/>
              <dgm:constr type="t" for="ch" forName="wedge1" refType="w" fact="0.0367"/>
              <dgm:constr type="w" for="ch" forName="wedge1" refType="w" fact="0.84"/>
              <dgm:constr type="h" for="ch" forName="wedge1" refType="h" fact="0.84"/>
              <dgm:constr type="l" for="ch" forName="wedge1Tx" refType="w" fact="0.534"/>
              <dgm:constr type="t" for="ch" forName="wedge1Tx" refType="h" fact="0.126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246"/>
              <dgm:constr type="t" for="ch" forName="wedge6Tx" refType="h" fact="0.1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if>
          <dgm:else name="Name18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9"/>
              <dgm:constr type="t" for="ch" forName="wedge1Tx" refType="h" fact="0.1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55"/>
              <dgm:constr type="t" for="ch" forName="wedge6" refType="h" fact="0.0367"/>
              <dgm:constr type="w" for="ch" forName="wedge6" refType="w" fact="0.84"/>
              <dgm:constr type="h" for="ch" forName="wedge6" refType="h" fact="0.84"/>
              <dgm:constr type="l" for="ch" forName="wedge6Tx" refType="w" fact="0.221"/>
              <dgm:constr type="t" for="ch" forName="wedge6Tx" refType="h" fact="0.126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else>
        </dgm:choose>
      </dgm:if>
      <dgm:else name="Name19">
        <dgm:choose name="Name20">
          <dgm:if name="Name21" func="var" arg="dir" op="equ" val="norm">
            <dgm:constrLst>
              <dgm:constr type="l" for="ch" forName="wedge1" refType="w" fact="0.1017"/>
              <dgm:constr type="t" for="ch" forName="wedge1" refType="w" fact="0.035"/>
              <dgm:constr type="w" for="ch" forName="wedge1" refType="w" fact="0.84"/>
              <dgm:constr type="h" for="ch" forName="wedge1" refType="h" fact="0.84"/>
              <dgm:constr type="l" for="ch" forName="wedge1Tx" refType="w" fact="0.53"/>
              <dgm:constr type="t" for="ch" forName="wedge1Tx" refType="h" fact="0.115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8"/>
              <dgm:constr type="t" for="ch" forName="wedge7" refType="h" fact="0.08"/>
              <dgm:constr type="w" for="ch" forName="wedge7" refType="w" fact="0.84"/>
              <dgm:constr type="h" for="ch" forName="wedge7" refType="h" fact="0.84"/>
              <dgm:constr type="l" for="ch" forName="wedge7Tx" refType="w" fact="0.262"/>
              <dgm:constr type="t" for="ch" forName="wedge7Tx" refType="h" fact="0.16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if>
          <dgm:else name="Name22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8"/>
              <dgm:constr type="t" for="ch" forName="wedge1Tx" refType="h" fact="0.16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583"/>
              <dgm:constr type="t" for="ch" forName="wedge7" refType="h" fact="0.035"/>
              <dgm:constr type="w" for="ch" forName="wedge7" refType="w" fact="0.84"/>
              <dgm:constr type="h" for="ch" forName="wedge7" refType="h" fact="0.84"/>
              <dgm:constr type="l" for="ch" forName="wedge7Tx" refType="w" fact="0.2403"/>
              <dgm:constr type="t" for="ch" forName="wedge7Tx" refType="h" fact="0.115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else>
        </dgm:choose>
      </dgm:else>
    </dgm:choose>
    <dgm:ruleLst/>
    <dgm:choose name="Name23">
      <dgm:if name="Name24" axis="ch" ptType="node" func="cnt" op="gte" val="1">
        <dgm:layoutNode name="wedge1">
          <dgm:alg type="sp"/>
          <dgm:choose name="Name25">
            <dgm:if name="Name26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27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28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29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30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31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32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33">
            <dgm:if name="Name34" func="var" arg="dir" op="equ" val="norm">
              <dgm:presOf axis="ch desOrSelf" ptType="node node" st="1 1" cnt="1 0"/>
            </dgm:if>
            <dgm:else name="Name35">
              <dgm:choose name="Name36">
                <dgm:if name="Name37" axis="ch" ptType="node" func="cnt" op="equ" val="1">
                  <dgm:presOf axis="ch desOrSelf" ptType="node node" st="1 1" cnt="1 0"/>
                </dgm:if>
                <dgm:if name="Name38" axis="ch" ptType="node" func="cnt" op="equ" val="2">
                  <dgm:presOf axis="ch desOrSelf" ptType="node node" st="2 1" cnt="1 0"/>
                </dgm:if>
                <dgm:if name="Name39" axis="ch" ptType="node" func="cnt" op="equ" val="3">
                  <dgm:presOf axis="ch desOrSelf" ptType="node node" st="3 1" cnt="1 0"/>
                </dgm:if>
                <dgm:if name="Name40" axis="ch" ptType="node" func="cnt" op="equ" val="4">
                  <dgm:presOf axis="ch desOrSelf" ptType="node node" st="4 1" cnt="1 0"/>
                </dgm:if>
                <dgm:if name="Name41" axis="ch" ptType="node" func="cnt" op="equ" val="5">
                  <dgm:presOf axis="ch desOrSelf" ptType="node node" st="5 1" cnt="1 0"/>
                </dgm:if>
                <dgm:if name="Name42" axis="ch" ptType="node" func="cnt" op="equ" val="6">
                  <dgm:presOf axis="ch desOrSelf" ptType="node node" st="6 1" cnt="1 0"/>
                </dgm:if>
                <dgm:else name="Name43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44">
            <dgm:if name="Name45" func="var" arg="dir" op="equ" val="norm">
              <dgm:presOf axis="ch desOrSelf" ptType="node node" st="1 1" cnt="1 0"/>
            </dgm:if>
            <dgm:else name="Name46">
              <dgm:choose name="Name47">
                <dgm:if name="Name48" axis="ch" ptType="node" func="cnt" op="equ" val="1">
                  <dgm:presOf axis="ch desOrSelf" ptType="node node" st="1 1" cnt="1 0"/>
                </dgm:if>
                <dgm:if name="Name49" axis="ch" ptType="node" func="cnt" op="equ" val="2">
                  <dgm:presOf axis="ch desOrSelf" ptType="node node" st="2 1" cnt="1 0"/>
                </dgm:if>
                <dgm:if name="Name50" axis="ch" ptType="node" func="cnt" op="equ" val="3">
                  <dgm:presOf axis="ch desOrSelf" ptType="node node" st="3 1" cnt="1 0"/>
                </dgm:if>
                <dgm:if name="Name51" axis="ch" ptType="node" func="cnt" op="equ" val="4">
                  <dgm:presOf axis="ch desOrSelf" ptType="node node" st="4 1" cnt="1 0"/>
                </dgm:if>
                <dgm:if name="Name52" axis="ch" ptType="node" func="cnt" op="equ" val="5">
                  <dgm:presOf axis="ch desOrSelf" ptType="node node" st="5 1" cnt="1 0"/>
                </dgm:if>
                <dgm:if name="Name53" axis="ch" ptType="node" func="cnt" op="equ" val="6">
                  <dgm:presOf axis="ch desOrSelf" ptType="node node" st="6 1" cnt="1 0"/>
                </dgm:if>
                <dgm:else name="Name54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55"/>
    </dgm:choose>
    <dgm:choose name="Name56">
      <dgm:if name="Name57" axis="ch" ptType="node" func="cnt" op="gte" val="2">
        <dgm:layoutNode name="wedge2">
          <dgm:alg type="sp"/>
          <dgm:choose name="Name58">
            <dgm:if name="Name59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60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61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62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63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64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65">
            <dgm:if name="Name66" func="var" arg="dir" op="equ" val="norm">
              <dgm:presOf axis="ch desOrSelf" ptType="node node" st="2 1" cnt="1 0"/>
            </dgm:if>
            <dgm:else name="Name67">
              <dgm:choose name="Name68">
                <dgm:if name="Name69" axis="ch" ptType="node" func="cnt" op="equ" val="2">
                  <dgm:presOf axis="ch desOrSelf" ptType="node node" st="1 1" cnt="1 0"/>
                </dgm:if>
                <dgm:if name="Name70" axis="ch" ptType="node" func="cnt" op="equ" val="3">
                  <dgm:presOf axis="ch desOrSelf" ptType="node node" st="2 1" cnt="1 0"/>
                </dgm:if>
                <dgm:if name="Name71" axis="ch" ptType="node" func="cnt" op="equ" val="4">
                  <dgm:presOf axis="ch desOrSelf" ptType="node node" st="3 1" cnt="1 0"/>
                </dgm:if>
                <dgm:if name="Name72" axis="ch" ptType="node" func="cnt" op="equ" val="5">
                  <dgm:presOf axis="ch desOrSelf" ptType="node node" st="4 1" cnt="1 0"/>
                </dgm:if>
                <dgm:if name="Name73" axis="ch" ptType="node" func="cnt" op="equ" val="6">
                  <dgm:presOf axis="ch desOrSelf" ptType="node node" st="5 1" cnt="1 0"/>
                </dgm:if>
                <dgm:else name="Name74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75">
            <dgm:if name="Name76" func="var" arg="dir" op="equ" val="norm">
              <dgm:presOf axis="ch desOrSelf" ptType="node node" st="2 1" cnt="1 0"/>
            </dgm:if>
            <dgm:else name="Name77">
              <dgm:choose name="Name78">
                <dgm:if name="Name79" axis="ch" ptType="node" func="cnt" op="equ" val="2">
                  <dgm:presOf axis="ch desOrSelf" ptType="node node" st="1 1" cnt="1 0"/>
                </dgm:if>
                <dgm:if name="Name80" axis="ch" ptType="node" func="cnt" op="equ" val="3">
                  <dgm:presOf axis="ch desOrSelf" ptType="node node" st="2 1" cnt="1 0"/>
                </dgm:if>
                <dgm:if name="Name81" axis="ch" ptType="node" func="cnt" op="equ" val="4">
                  <dgm:presOf axis="ch desOrSelf" ptType="node node" st="3 1" cnt="1 0"/>
                </dgm:if>
                <dgm:if name="Name82" axis="ch" ptType="node" func="cnt" op="equ" val="5">
                  <dgm:presOf axis="ch desOrSelf" ptType="node node" st="4 1" cnt="1 0"/>
                </dgm:if>
                <dgm:if name="Name83" axis="ch" ptType="node" func="cnt" op="equ" val="6">
                  <dgm:presOf axis="ch desOrSelf" ptType="node node" st="5 1" cnt="1 0"/>
                </dgm:if>
                <dgm:else name="Name84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85"/>
    </dgm:choose>
    <dgm:choose name="Name86">
      <dgm:if name="Name87" axis="ch" ptType="node" func="cnt" op="gte" val="3">
        <dgm:layoutNode name="wedge3">
          <dgm:alg type="sp"/>
          <dgm:choose name="Name88">
            <dgm:if name="Name89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90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91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92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93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94">
            <dgm:if name="Name95" func="var" arg="dir" op="equ" val="norm">
              <dgm:presOf axis="ch desOrSelf" ptType="node node" st="3 1" cnt="1 0"/>
            </dgm:if>
            <dgm:else name="Name96">
              <dgm:choose name="Name97">
                <dgm:if name="Name98" axis="ch" ptType="node" func="cnt" op="equ" val="3">
                  <dgm:presOf axis="ch desOrSelf" ptType="node node" st="1 1" cnt="1 0"/>
                </dgm:if>
                <dgm:if name="Name99" axis="ch" ptType="node" func="cnt" op="equ" val="4">
                  <dgm:presOf axis="ch desOrSelf" ptType="node node" st="2 1" cnt="1 0"/>
                </dgm:if>
                <dgm:if name="Name100" axis="ch" ptType="node" func="cnt" op="equ" val="5">
                  <dgm:presOf axis="ch desOrSelf" ptType="node node" st="3 1" cnt="1 0"/>
                </dgm:if>
                <dgm:if name="Name101" axis="ch" ptType="node" func="cnt" op="equ" val="6">
                  <dgm:presOf axis="ch desOrSelf" ptType="node node" st="4 1" cnt="1 0"/>
                </dgm:if>
                <dgm:else name="Name102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03">
            <dgm:if name="Name104" func="var" arg="dir" op="equ" val="norm">
              <dgm:presOf axis="ch desOrSelf" ptType="node node" st="3 1" cnt="1 0"/>
            </dgm:if>
            <dgm:else name="Name105">
              <dgm:choose name="Name106">
                <dgm:if name="Name107" axis="ch" ptType="node" func="cnt" op="equ" val="3">
                  <dgm:presOf axis="ch desOrSelf" ptType="node node" st="1 1" cnt="1 0"/>
                </dgm:if>
                <dgm:if name="Name108" axis="ch" ptType="node" func="cnt" op="equ" val="4">
                  <dgm:presOf axis="ch desOrSelf" ptType="node node" st="2 1" cnt="1 0"/>
                </dgm:if>
                <dgm:if name="Name109" axis="ch" ptType="node" func="cnt" op="equ" val="5">
                  <dgm:presOf axis="ch desOrSelf" ptType="node node" st="3 1" cnt="1 0"/>
                </dgm:if>
                <dgm:if name="Name110" axis="ch" ptType="node" func="cnt" op="equ" val="6">
                  <dgm:presOf axis="ch desOrSelf" ptType="node node" st="4 1" cnt="1 0"/>
                </dgm:if>
                <dgm:else name="Name111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12"/>
    </dgm:choose>
    <dgm:choose name="Name113">
      <dgm:if name="Name114" axis="ch" ptType="node" func="cnt" op="gte" val="4">
        <dgm:layoutNode name="wedge4">
          <dgm:alg type="sp"/>
          <dgm:choose name="Name115">
            <dgm:if name="Name116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17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18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19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20">
            <dgm:if name="Name121" func="var" arg="dir" op="equ" val="norm">
              <dgm:presOf axis="ch desOrSelf" ptType="node node" st="4 1" cnt="1 0"/>
            </dgm:if>
            <dgm:else name="Name122">
              <dgm:choose name="Name123">
                <dgm:if name="Name124" axis="ch" ptType="node" func="cnt" op="equ" val="4">
                  <dgm:presOf axis="ch desOrSelf" ptType="node node" st="1 1" cnt="1 0"/>
                </dgm:if>
                <dgm:if name="Name125" axis="ch" ptType="node" func="cnt" op="equ" val="5">
                  <dgm:presOf axis="ch desOrSelf" ptType="node node" st="2 1" cnt="1 0"/>
                </dgm:if>
                <dgm:if name="Name126" axis="ch" ptType="node" func="cnt" op="equ" val="6">
                  <dgm:presOf axis="ch desOrSelf" ptType="node node" st="3 1" cnt="1 0"/>
                </dgm:if>
                <dgm:else name="Name127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28">
            <dgm:if name="Name129" func="var" arg="dir" op="equ" val="norm">
              <dgm:presOf axis="ch desOrSelf" ptType="node node" st="4 1" cnt="1 0"/>
            </dgm:if>
            <dgm:else name="Name130">
              <dgm:choose name="Name131">
                <dgm:if name="Name132" axis="ch" ptType="node" func="cnt" op="equ" val="4">
                  <dgm:presOf axis="ch desOrSelf" ptType="node node" st="1 1" cnt="1 0"/>
                </dgm:if>
                <dgm:if name="Name133" axis="ch" ptType="node" func="cnt" op="equ" val="5">
                  <dgm:presOf axis="ch desOrSelf" ptType="node node" st="2 1" cnt="1 0"/>
                </dgm:if>
                <dgm:if name="Name134" axis="ch" ptType="node" func="cnt" op="equ" val="6">
                  <dgm:presOf axis="ch desOrSelf" ptType="node node" st="3 1" cnt="1 0"/>
                </dgm:if>
                <dgm:else name="Name135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36"/>
    </dgm:choose>
    <dgm:choose name="Name137">
      <dgm:if name="Name138" axis="ch" ptType="node" func="cnt" op="gte" val="5">
        <dgm:layoutNode name="wedge5">
          <dgm:alg type="sp"/>
          <dgm:choose name="Name139">
            <dgm:if name="Name140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41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42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43">
            <dgm:if name="Name144" func="var" arg="dir" op="equ" val="norm">
              <dgm:presOf axis="ch desOrSelf" ptType="node node" st="5 1" cnt="1 0"/>
            </dgm:if>
            <dgm:else name="Name145">
              <dgm:choose name="Name146">
                <dgm:if name="Name147" axis="ch" ptType="node" func="cnt" op="equ" val="5">
                  <dgm:presOf axis="ch desOrSelf" ptType="node node" st="1 1" cnt="1 0"/>
                </dgm:if>
                <dgm:if name="Name148" axis="ch" ptType="node" func="cnt" op="equ" val="6">
                  <dgm:presOf axis="ch desOrSelf" ptType="node node" st="2 1" cnt="1 0"/>
                </dgm:if>
                <dgm:else name="Name149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0">
            <dgm:if name="Name151" func="var" arg="dir" op="equ" val="norm">
              <dgm:presOf axis="ch desOrSelf" ptType="node node" st="5 1" cnt="1 0"/>
            </dgm:if>
            <dgm:else name="Name152">
              <dgm:choose name="Name153">
                <dgm:if name="Name154" axis="ch" ptType="node" func="cnt" op="equ" val="5">
                  <dgm:presOf axis="ch desOrSelf" ptType="node node" st="1 1" cnt="1 0"/>
                </dgm:if>
                <dgm:if name="Name155" axis="ch" ptType="node" func="cnt" op="equ" val="6">
                  <dgm:presOf axis="ch desOrSelf" ptType="node node" st="2 1" cnt="1 0"/>
                </dgm:if>
                <dgm:else name="Name156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57"/>
    </dgm:choose>
    <dgm:choose name="Name158">
      <dgm:if name="Name159" axis="ch" ptType="node" func="cnt" op="gte" val="6">
        <dgm:layoutNode name="wedge6">
          <dgm:alg type="sp"/>
          <dgm:choose name="Name160">
            <dgm:if name="Name161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62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63">
            <dgm:if name="Name164" func="var" arg="dir" op="equ" val="norm">
              <dgm:presOf axis="ch desOrSelf" ptType="node node" st="6 1" cnt="1 0"/>
            </dgm:if>
            <dgm:else name="Name165">
              <dgm:choose name="Name166">
                <dgm:if name="Name167" axis="ch" ptType="node" func="cnt" op="equ" val="6">
                  <dgm:presOf axis="ch desOrSelf" ptType="node node" st="1 1" cnt="1 0"/>
                </dgm:if>
                <dgm:else name="Name168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9">
            <dgm:if name="Name170" func="var" arg="dir" op="equ" val="norm">
              <dgm:presOf axis="ch desOrSelf" ptType="node node" st="6 1" cnt="1 0"/>
            </dgm:if>
            <dgm:else name="Name171">
              <dgm:choose name="Name172">
                <dgm:if name="Name173" axis="ch" ptType="node" func="cnt" op="equ" val="6">
                  <dgm:presOf axis="ch desOrSelf" ptType="node node" st="1 1" cnt="1 0"/>
                </dgm:if>
                <dgm:else name="Name174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75"/>
    </dgm:choose>
    <dgm:choose name="Name176">
      <dgm:if name="Name177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78">
            <dgm:if name="Name179" func="var" arg="dir" op="equ" val="norm">
              <dgm:presOf axis="ch desOrSelf" ptType="node node" st="7 1" cnt="1 0"/>
            </dgm:if>
            <dgm:else name="Name180">
              <dgm:presOf axis="ch desOrSelf" ptType="node node" st="1 1" cnt="1 0"/>
            </dgm:else>
          </dgm:choose>
          <dgm:constrLst/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81">
            <dgm:if name="Name182" func="var" arg="dir" op="equ" val="norm">
              <dgm:presOf axis="ch desOrSelf" ptType="node node" st="7 1" cnt="1 0"/>
            </dgm:if>
            <dgm:else name="Name183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84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art3">
  <dgm:title val=""/>
  <dgm:desc val=""/>
  <dgm:catLst>
    <dgm:cat type="relationship" pri="27000"/>
    <dgm:cat type="cycle" pri="8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presOf/>
    <dgm:shape xmlns:r="http://schemas.openxmlformats.org/officeDocument/2006/relationships" r:blip="">
      <dgm:adjLst/>
    </dgm:shape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205"/>
          <dgm:constr type="t" for="ch" forName="wedge1Tx" refType="h" fact="0.205"/>
          <dgm:constr type="w" for="ch" forName="wedge1Tx" refType="w" fact="0.59"/>
          <dgm:constr type="h" for="ch" forName="wedge1Tx" refType="h" fact="0.59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52"/>
          <dgm:constr type="t" for="ch" forName="wedge1Tx" refType="h" fact="0.205"/>
          <dgm:constr type="w" for="ch" forName="wedge1Tx" refType="w" fact="0.295"/>
          <dgm:constr type="h" for="ch" forName="wedge1Tx" refType="h" fact="0.59"/>
          <dgm:constr type="l" for="ch" forName="wedge2" refType="w" fact="0.08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wedge2Tx" refType="w" fact="0.2"/>
          <dgm:constr type="t" for="ch" forName="wedge2Tx" refType="h" fact="0.205"/>
          <dgm:constr type="w" for="ch" forName="wedge2Tx" refType="w" fact="0.295"/>
          <dgm:constr type="h" for="ch" forName="wedge2Tx" refType="h" fact="0.59"/>
          <dgm:constr type="primFontSz" for="ch" ptType="node" op="equ"/>
        </dgm:constrLst>
      </dgm:if>
      <dgm:if name="Name3" axis="ch" ptType="node" func="cnt" op="equ" val="3">
        <dgm:choose name="Name4">
          <dgm:if name="Name5" func="var" arg="dir" op="equ" val="norm">
            <dgm:constrLst>
              <dgm:constr type="l" for="ch" forName="wedge1" refType="w" fact="0.1233"/>
              <dgm:constr type="t" for="ch" forName="wedge1" refType="w" fact="0.055"/>
              <dgm:constr type="w" for="ch" forName="wedge1" refType="w" fact="0.84"/>
              <dgm:constr type="h" for="ch" forName="wedge1" refType="h" fact="0.84"/>
              <dgm:constr type="l" for="ch" forName="wedge1Tx" refType="w" fact="0.58"/>
              <dgm:constr type="t" for="ch" forName="wedge1Tx" refType="h" fact="0.21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"/>
              <dgm:constr type="t" for="ch" forName="wedge3Tx" refType="h" fact="0.245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if>
          <dgm:else name="Name6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45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367"/>
              <dgm:constr type="t" for="ch" forName="wedge3" refType="w" fact="0.055"/>
              <dgm:constr type="w" for="ch" forName="wedge3" refType="w" fact="0.84"/>
              <dgm:constr type="h" for="ch" forName="wedge3" refType="h" fact="0.84"/>
              <dgm:constr type="l" for="ch" forName="wedge3Tx" refType="w" fact="0.14"/>
              <dgm:constr type="t" for="ch" forName="wedge3Tx" refType="h" fact="0.21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else>
        </dgm:choose>
      </dgm:if>
      <dgm:if name="Name7" axis="ch" ptType="node" func="cnt" op="equ" val="4">
        <dgm:choose name="Name8">
          <dgm:if name="Name9" func="var" arg="dir" op="equ" val="norm">
            <dgm:constrLst>
              <dgm:constr type="l" for="ch" forName="wedge1" refType="w" fact="0.1154"/>
              <dgm:constr type="t" for="ch" forName="wedge1" refType="w" fact="0.0446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75"/>
              <dgm:constr type="t" for="ch" forName="wedge4Tx" refType="h" fact="0.235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if>
          <dgm:else name="Name10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5"/>
              <dgm:constr type="t" for="ch" forName="wedge1Tx" refType="h" fact="0.235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446"/>
              <dgm:constr type="t" for="ch" forName="wedge4" refType="h" fact="0.0446"/>
              <dgm:constr type="w" for="ch" forName="wedge4" refType="w" fact="0.84"/>
              <dgm:constr type="h" for="ch" forName="wedge4" refType="h" fact="0.84"/>
              <dgm:constr type="l" for="ch" forName="wedge4Tx" refType="w" fact="0.145"/>
              <dgm:constr type="t" for="ch" forName="wedge4Tx" refType="h" fact="0.2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else>
        </dgm:choose>
      </dgm:if>
      <dgm:if name="Name11" axis="ch" ptType="node" func="cnt" op="equ" val="5">
        <dgm:choose name="Name12">
          <dgm:if name="Name13" func="var" arg="dir" op="equ" val="norm">
            <dgm:constrLst>
              <dgm:constr type="l" for="ch" forName="wedge1" refType="w" fact="0.1094"/>
              <dgm:constr type="t" for="ch" forName="wedge1" refType="w" fact="0.0395"/>
              <dgm:constr type="w" for="ch" forName="wedge1" refType="w" fact="0.84"/>
              <dgm:constr type="h" for="ch" forName="wedge1" refType="h" fact="0.84"/>
              <dgm:constr type="l" for="ch" forName="wedge1Tx" refType="w" fact="0.54"/>
              <dgm:constr type="t" for="ch" forName="wedge1Tx" refType="h" fact="0.165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2025"/>
              <dgm:constr type="t" for="ch" forName="wedge5Tx" refType="h" fact="0.208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if>
          <dgm:else name="Name14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"/>
              <dgm:constr type="t" for="ch" forName="wedge1Tx" refType="h" fact="0.208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506"/>
              <dgm:constr type="t" for="ch" forName="wedge5" refType="h" fact="0.0395"/>
              <dgm:constr type="w" for="ch" forName="wedge5" refType="w" fact="0.84"/>
              <dgm:constr type="h" for="ch" forName="wedge5" refType="h" fact="0.84"/>
              <dgm:constr type="l" for="ch" forName="wedge5Tx" refType="w" fact="0.18"/>
              <dgm:constr type="t" for="ch" forName="wedge5Tx" refType="h" fact="0.165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else>
        </dgm:choose>
      </dgm:if>
      <dgm:if name="Name15" axis="ch" ptType="node" func="cnt" op="equ" val="6">
        <dgm:choose name="Name16">
          <dgm:if name="Name17" func="var" arg="dir" op="equ" val="norm">
            <dgm:constrLst>
              <dgm:constr type="l" for="ch" forName="wedge1" refType="w" fact="0.105"/>
              <dgm:constr type="t" for="ch" forName="wedge1" refType="w" fact="0.0367"/>
              <dgm:constr type="w" for="ch" forName="wedge1" refType="w" fact="0.84"/>
              <dgm:constr type="h" for="ch" forName="wedge1" refType="h" fact="0.84"/>
              <dgm:constr type="l" for="ch" forName="wedge1Tx" refType="w" fact="0.534"/>
              <dgm:constr type="t" for="ch" forName="wedge1Tx" refType="h" fact="0.126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246"/>
              <dgm:constr type="t" for="ch" forName="wedge6Tx" refType="h" fact="0.1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if>
          <dgm:else name="Name18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9"/>
              <dgm:constr type="t" for="ch" forName="wedge1Tx" refType="h" fact="0.1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55"/>
              <dgm:constr type="t" for="ch" forName="wedge6" refType="h" fact="0.0367"/>
              <dgm:constr type="w" for="ch" forName="wedge6" refType="w" fact="0.84"/>
              <dgm:constr type="h" for="ch" forName="wedge6" refType="h" fact="0.84"/>
              <dgm:constr type="l" for="ch" forName="wedge6Tx" refType="w" fact="0.221"/>
              <dgm:constr type="t" for="ch" forName="wedge6Tx" refType="h" fact="0.126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else>
        </dgm:choose>
      </dgm:if>
      <dgm:else name="Name19">
        <dgm:choose name="Name20">
          <dgm:if name="Name21" func="var" arg="dir" op="equ" val="norm">
            <dgm:constrLst>
              <dgm:constr type="l" for="ch" forName="wedge1" refType="w" fact="0.1017"/>
              <dgm:constr type="t" for="ch" forName="wedge1" refType="w" fact="0.035"/>
              <dgm:constr type="w" for="ch" forName="wedge1" refType="w" fact="0.84"/>
              <dgm:constr type="h" for="ch" forName="wedge1" refType="h" fact="0.84"/>
              <dgm:constr type="l" for="ch" forName="wedge1Tx" refType="w" fact="0.53"/>
              <dgm:constr type="t" for="ch" forName="wedge1Tx" refType="h" fact="0.115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8"/>
              <dgm:constr type="t" for="ch" forName="wedge7" refType="h" fact="0.08"/>
              <dgm:constr type="w" for="ch" forName="wedge7" refType="w" fact="0.84"/>
              <dgm:constr type="h" for="ch" forName="wedge7" refType="h" fact="0.84"/>
              <dgm:constr type="l" for="ch" forName="wedge7Tx" refType="w" fact="0.262"/>
              <dgm:constr type="t" for="ch" forName="wedge7Tx" refType="h" fact="0.16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if>
          <dgm:else name="Name22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8"/>
              <dgm:constr type="t" for="ch" forName="wedge1Tx" refType="h" fact="0.16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583"/>
              <dgm:constr type="t" for="ch" forName="wedge7" refType="h" fact="0.035"/>
              <dgm:constr type="w" for="ch" forName="wedge7" refType="w" fact="0.84"/>
              <dgm:constr type="h" for="ch" forName="wedge7" refType="h" fact="0.84"/>
              <dgm:constr type="l" for="ch" forName="wedge7Tx" refType="w" fact="0.2403"/>
              <dgm:constr type="t" for="ch" forName="wedge7Tx" refType="h" fact="0.115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else>
        </dgm:choose>
      </dgm:else>
    </dgm:choose>
    <dgm:ruleLst/>
    <dgm:choose name="Name23">
      <dgm:if name="Name24" axis="ch" ptType="node" func="cnt" op="gte" val="1">
        <dgm:layoutNode name="wedge1">
          <dgm:alg type="sp"/>
          <dgm:choose name="Name25">
            <dgm:if name="Name26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27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28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29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30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31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32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33">
            <dgm:if name="Name34" func="var" arg="dir" op="equ" val="norm">
              <dgm:presOf axis="ch desOrSelf" ptType="node node" st="1 1" cnt="1 0"/>
            </dgm:if>
            <dgm:else name="Name35">
              <dgm:choose name="Name36">
                <dgm:if name="Name37" axis="ch" ptType="node" func="cnt" op="equ" val="1">
                  <dgm:presOf axis="ch desOrSelf" ptType="node node" st="1 1" cnt="1 0"/>
                </dgm:if>
                <dgm:if name="Name38" axis="ch" ptType="node" func="cnt" op="equ" val="2">
                  <dgm:presOf axis="ch desOrSelf" ptType="node node" st="2 1" cnt="1 0"/>
                </dgm:if>
                <dgm:if name="Name39" axis="ch" ptType="node" func="cnt" op="equ" val="3">
                  <dgm:presOf axis="ch desOrSelf" ptType="node node" st="3 1" cnt="1 0"/>
                </dgm:if>
                <dgm:if name="Name40" axis="ch" ptType="node" func="cnt" op="equ" val="4">
                  <dgm:presOf axis="ch desOrSelf" ptType="node node" st="4 1" cnt="1 0"/>
                </dgm:if>
                <dgm:if name="Name41" axis="ch" ptType="node" func="cnt" op="equ" val="5">
                  <dgm:presOf axis="ch desOrSelf" ptType="node node" st="5 1" cnt="1 0"/>
                </dgm:if>
                <dgm:if name="Name42" axis="ch" ptType="node" func="cnt" op="equ" val="6">
                  <dgm:presOf axis="ch desOrSelf" ptType="node node" st="6 1" cnt="1 0"/>
                </dgm:if>
                <dgm:else name="Name43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44">
            <dgm:if name="Name45" func="var" arg="dir" op="equ" val="norm">
              <dgm:presOf axis="ch desOrSelf" ptType="node node" st="1 1" cnt="1 0"/>
            </dgm:if>
            <dgm:else name="Name46">
              <dgm:choose name="Name47">
                <dgm:if name="Name48" axis="ch" ptType="node" func="cnt" op="equ" val="1">
                  <dgm:presOf axis="ch desOrSelf" ptType="node node" st="1 1" cnt="1 0"/>
                </dgm:if>
                <dgm:if name="Name49" axis="ch" ptType="node" func="cnt" op="equ" val="2">
                  <dgm:presOf axis="ch desOrSelf" ptType="node node" st="2 1" cnt="1 0"/>
                </dgm:if>
                <dgm:if name="Name50" axis="ch" ptType="node" func="cnt" op="equ" val="3">
                  <dgm:presOf axis="ch desOrSelf" ptType="node node" st="3 1" cnt="1 0"/>
                </dgm:if>
                <dgm:if name="Name51" axis="ch" ptType="node" func="cnt" op="equ" val="4">
                  <dgm:presOf axis="ch desOrSelf" ptType="node node" st="4 1" cnt="1 0"/>
                </dgm:if>
                <dgm:if name="Name52" axis="ch" ptType="node" func="cnt" op="equ" val="5">
                  <dgm:presOf axis="ch desOrSelf" ptType="node node" st="5 1" cnt="1 0"/>
                </dgm:if>
                <dgm:if name="Name53" axis="ch" ptType="node" func="cnt" op="equ" val="6">
                  <dgm:presOf axis="ch desOrSelf" ptType="node node" st="6 1" cnt="1 0"/>
                </dgm:if>
                <dgm:else name="Name54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55"/>
    </dgm:choose>
    <dgm:choose name="Name56">
      <dgm:if name="Name57" axis="ch" ptType="node" func="cnt" op="gte" val="2">
        <dgm:layoutNode name="wedge2">
          <dgm:alg type="sp"/>
          <dgm:choose name="Name58">
            <dgm:if name="Name59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60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61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62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63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64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65">
            <dgm:if name="Name66" func="var" arg="dir" op="equ" val="norm">
              <dgm:presOf axis="ch desOrSelf" ptType="node node" st="2 1" cnt="1 0"/>
            </dgm:if>
            <dgm:else name="Name67">
              <dgm:choose name="Name68">
                <dgm:if name="Name69" axis="ch" ptType="node" func="cnt" op="equ" val="2">
                  <dgm:presOf axis="ch desOrSelf" ptType="node node" st="1 1" cnt="1 0"/>
                </dgm:if>
                <dgm:if name="Name70" axis="ch" ptType="node" func="cnt" op="equ" val="3">
                  <dgm:presOf axis="ch desOrSelf" ptType="node node" st="2 1" cnt="1 0"/>
                </dgm:if>
                <dgm:if name="Name71" axis="ch" ptType="node" func="cnt" op="equ" val="4">
                  <dgm:presOf axis="ch desOrSelf" ptType="node node" st="3 1" cnt="1 0"/>
                </dgm:if>
                <dgm:if name="Name72" axis="ch" ptType="node" func="cnt" op="equ" val="5">
                  <dgm:presOf axis="ch desOrSelf" ptType="node node" st="4 1" cnt="1 0"/>
                </dgm:if>
                <dgm:if name="Name73" axis="ch" ptType="node" func="cnt" op="equ" val="6">
                  <dgm:presOf axis="ch desOrSelf" ptType="node node" st="5 1" cnt="1 0"/>
                </dgm:if>
                <dgm:else name="Name74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75">
            <dgm:if name="Name76" func="var" arg="dir" op="equ" val="norm">
              <dgm:presOf axis="ch desOrSelf" ptType="node node" st="2 1" cnt="1 0"/>
            </dgm:if>
            <dgm:else name="Name77">
              <dgm:choose name="Name78">
                <dgm:if name="Name79" axis="ch" ptType="node" func="cnt" op="equ" val="2">
                  <dgm:presOf axis="ch desOrSelf" ptType="node node" st="1 1" cnt="1 0"/>
                </dgm:if>
                <dgm:if name="Name80" axis="ch" ptType="node" func="cnt" op="equ" val="3">
                  <dgm:presOf axis="ch desOrSelf" ptType="node node" st="2 1" cnt="1 0"/>
                </dgm:if>
                <dgm:if name="Name81" axis="ch" ptType="node" func="cnt" op="equ" val="4">
                  <dgm:presOf axis="ch desOrSelf" ptType="node node" st="3 1" cnt="1 0"/>
                </dgm:if>
                <dgm:if name="Name82" axis="ch" ptType="node" func="cnt" op="equ" val="5">
                  <dgm:presOf axis="ch desOrSelf" ptType="node node" st="4 1" cnt="1 0"/>
                </dgm:if>
                <dgm:if name="Name83" axis="ch" ptType="node" func="cnt" op="equ" val="6">
                  <dgm:presOf axis="ch desOrSelf" ptType="node node" st="5 1" cnt="1 0"/>
                </dgm:if>
                <dgm:else name="Name84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85"/>
    </dgm:choose>
    <dgm:choose name="Name86">
      <dgm:if name="Name87" axis="ch" ptType="node" func="cnt" op="gte" val="3">
        <dgm:layoutNode name="wedge3">
          <dgm:alg type="sp"/>
          <dgm:choose name="Name88">
            <dgm:if name="Name89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90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91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92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93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94">
            <dgm:if name="Name95" func="var" arg="dir" op="equ" val="norm">
              <dgm:presOf axis="ch desOrSelf" ptType="node node" st="3 1" cnt="1 0"/>
            </dgm:if>
            <dgm:else name="Name96">
              <dgm:choose name="Name97">
                <dgm:if name="Name98" axis="ch" ptType="node" func="cnt" op="equ" val="3">
                  <dgm:presOf axis="ch desOrSelf" ptType="node node" st="1 1" cnt="1 0"/>
                </dgm:if>
                <dgm:if name="Name99" axis="ch" ptType="node" func="cnt" op="equ" val="4">
                  <dgm:presOf axis="ch desOrSelf" ptType="node node" st="2 1" cnt="1 0"/>
                </dgm:if>
                <dgm:if name="Name100" axis="ch" ptType="node" func="cnt" op="equ" val="5">
                  <dgm:presOf axis="ch desOrSelf" ptType="node node" st="3 1" cnt="1 0"/>
                </dgm:if>
                <dgm:if name="Name101" axis="ch" ptType="node" func="cnt" op="equ" val="6">
                  <dgm:presOf axis="ch desOrSelf" ptType="node node" st="4 1" cnt="1 0"/>
                </dgm:if>
                <dgm:else name="Name102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03">
            <dgm:if name="Name104" func="var" arg="dir" op="equ" val="norm">
              <dgm:presOf axis="ch desOrSelf" ptType="node node" st="3 1" cnt="1 0"/>
            </dgm:if>
            <dgm:else name="Name105">
              <dgm:choose name="Name106">
                <dgm:if name="Name107" axis="ch" ptType="node" func="cnt" op="equ" val="3">
                  <dgm:presOf axis="ch desOrSelf" ptType="node node" st="1 1" cnt="1 0"/>
                </dgm:if>
                <dgm:if name="Name108" axis="ch" ptType="node" func="cnt" op="equ" val="4">
                  <dgm:presOf axis="ch desOrSelf" ptType="node node" st="2 1" cnt="1 0"/>
                </dgm:if>
                <dgm:if name="Name109" axis="ch" ptType="node" func="cnt" op="equ" val="5">
                  <dgm:presOf axis="ch desOrSelf" ptType="node node" st="3 1" cnt="1 0"/>
                </dgm:if>
                <dgm:if name="Name110" axis="ch" ptType="node" func="cnt" op="equ" val="6">
                  <dgm:presOf axis="ch desOrSelf" ptType="node node" st="4 1" cnt="1 0"/>
                </dgm:if>
                <dgm:else name="Name111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12"/>
    </dgm:choose>
    <dgm:choose name="Name113">
      <dgm:if name="Name114" axis="ch" ptType="node" func="cnt" op="gte" val="4">
        <dgm:layoutNode name="wedge4">
          <dgm:alg type="sp"/>
          <dgm:choose name="Name115">
            <dgm:if name="Name116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17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18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19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20">
            <dgm:if name="Name121" func="var" arg="dir" op="equ" val="norm">
              <dgm:presOf axis="ch desOrSelf" ptType="node node" st="4 1" cnt="1 0"/>
            </dgm:if>
            <dgm:else name="Name122">
              <dgm:choose name="Name123">
                <dgm:if name="Name124" axis="ch" ptType="node" func="cnt" op="equ" val="4">
                  <dgm:presOf axis="ch desOrSelf" ptType="node node" st="1 1" cnt="1 0"/>
                </dgm:if>
                <dgm:if name="Name125" axis="ch" ptType="node" func="cnt" op="equ" val="5">
                  <dgm:presOf axis="ch desOrSelf" ptType="node node" st="2 1" cnt="1 0"/>
                </dgm:if>
                <dgm:if name="Name126" axis="ch" ptType="node" func="cnt" op="equ" val="6">
                  <dgm:presOf axis="ch desOrSelf" ptType="node node" st="3 1" cnt="1 0"/>
                </dgm:if>
                <dgm:else name="Name127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28">
            <dgm:if name="Name129" func="var" arg="dir" op="equ" val="norm">
              <dgm:presOf axis="ch desOrSelf" ptType="node node" st="4 1" cnt="1 0"/>
            </dgm:if>
            <dgm:else name="Name130">
              <dgm:choose name="Name131">
                <dgm:if name="Name132" axis="ch" ptType="node" func="cnt" op="equ" val="4">
                  <dgm:presOf axis="ch desOrSelf" ptType="node node" st="1 1" cnt="1 0"/>
                </dgm:if>
                <dgm:if name="Name133" axis="ch" ptType="node" func="cnt" op="equ" val="5">
                  <dgm:presOf axis="ch desOrSelf" ptType="node node" st="2 1" cnt="1 0"/>
                </dgm:if>
                <dgm:if name="Name134" axis="ch" ptType="node" func="cnt" op="equ" val="6">
                  <dgm:presOf axis="ch desOrSelf" ptType="node node" st="3 1" cnt="1 0"/>
                </dgm:if>
                <dgm:else name="Name135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36"/>
    </dgm:choose>
    <dgm:choose name="Name137">
      <dgm:if name="Name138" axis="ch" ptType="node" func="cnt" op="gte" val="5">
        <dgm:layoutNode name="wedge5">
          <dgm:alg type="sp"/>
          <dgm:choose name="Name139">
            <dgm:if name="Name140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41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42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43">
            <dgm:if name="Name144" func="var" arg="dir" op="equ" val="norm">
              <dgm:presOf axis="ch desOrSelf" ptType="node node" st="5 1" cnt="1 0"/>
            </dgm:if>
            <dgm:else name="Name145">
              <dgm:choose name="Name146">
                <dgm:if name="Name147" axis="ch" ptType="node" func="cnt" op="equ" val="5">
                  <dgm:presOf axis="ch desOrSelf" ptType="node node" st="1 1" cnt="1 0"/>
                </dgm:if>
                <dgm:if name="Name148" axis="ch" ptType="node" func="cnt" op="equ" val="6">
                  <dgm:presOf axis="ch desOrSelf" ptType="node node" st="2 1" cnt="1 0"/>
                </dgm:if>
                <dgm:else name="Name149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0">
            <dgm:if name="Name151" func="var" arg="dir" op="equ" val="norm">
              <dgm:presOf axis="ch desOrSelf" ptType="node node" st="5 1" cnt="1 0"/>
            </dgm:if>
            <dgm:else name="Name152">
              <dgm:choose name="Name153">
                <dgm:if name="Name154" axis="ch" ptType="node" func="cnt" op="equ" val="5">
                  <dgm:presOf axis="ch desOrSelf" ptType="node node" st="1 1" cnt="1 0"/>
                </dgm:if>
                <dgm:if name="Name155" axis="ch" ptType="node" func="cnt" op="equ" val="6">
                  <dgm:presOf axis="ch desOrSelf" ptType="node node" st="2 1" cnt="1 0"/>
                </dgm:if>
                <dgm:else name="Name156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57"/>
    </dgm:choose>
    <dgm:choose name="Name158">
      <dgm:if name="Name159" axis="ch" ptType="node" func="cnt" op="gte" val="6">
        <dgm:layoutNode name="wedge6">
          <dgm:alg type="sp"/>
          <dgm:choose name="Name160">
            <dgm:if name="Name161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62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63">
            <dgm:if name="Name164" func="var" arg="dir" op="equ" val="norm">
              <dgm:presOf axis="ch desOrSelf" ptType="node node" st="6 1" cnt="1 0"/>
            </dgm:if>
            <dgm:else name="Name165">
              <dgm:choose name="Name166">
                <dgm:if name="Name167" axis="ch" ptType="node" func="cnt" op="equ" val="6">
                  <dgm:presOf axis="ch desOrSelf" ptType="node node" st="1 1" cnt="1 0"/>
                </dgm:if>
                <dgm:else name="Name168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9">
            <dgm:if name="Name170" func="var" arg="dir" op="equ" val="norm">
              <dgm:presOf axis="ch desOrSelf" ptType="node node" st="6 1" cnt="1 0"/>
            </dgm:if>
            <dgm:else name="Name171">
              <dgm:choose name="Name172">
                <dgm:if name="Name173" axis="ch" ptType="node" func="cnt" op="equ" val="6">
                  <dgm:presOf axis="ch desOrSelf" ptType="node node" st="1 1" cnt="1 0"/>
                </dgm:if>
                <dgm:else name="Name174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75"/>
    </dgm:choose>
    <dgm:choose name="Name176">
      <dgm:if name="Name177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78">
            <dgm:if name="Name179" func="var" arg="dir" op="equ" val="norm">
              <dgm:presOf axis="ch desOrSelf" ptType="node node" st="7 1" cnt="1 0"/>
            </dgm:if>
            <dgm:else name="Name180">
              <dgm:presOf axis="ch desOrSelf" ptType="node node" st="1 1" cnt="1 0"/>
            </dgm:else>
          </dgm:choose>
          <dgm:constrLst/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81">
            <dgm:if name="Name182" func="var" arg="dir" op="equ" val="norm">
              <dgm:presOf axis="ch desOrSelf" ptType="node node" st="7 1" cnt="1 0"/>
            </dgm:if>
            <dgm:else name="Name183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84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5F809C90-4091-41DD-8AD2-C254C89DD80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FE83175-D2A1-4C24-897D-76C3F2C9942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22A5AD-D91A-4E06-976A-92892510432B}" type="datetime1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2022/10/13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9896260-3E71-48A1-AE24-7DFA467A4CF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5A9D728-2526-432E-9386-E67A980F0E0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26F43D-2D24-43CC-AE31-DBD2DE244FA4}" type="slidenum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‹#›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320867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6BC8F8B9-DE9C-4BA6-940F-AA15655DE928}" type="datetime1">
              <a:rPr lang="zh-CN" altLang="en-US" noProof="0" smtClean="0"/>
              <a:t>2022/10/13</a:t>
            </a:fld>
            <a:endParaRPr lang="zh-CN" altLang="en-US" noProof="0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/>
              <a:t>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D9B5D9B4-0A07-48C5-BF29-32E7861CC26C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182123866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9B5D9B4-0A07-48C5-BF29-32E7861CC26C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733424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9B5D9B4-0A07-48C5-BF29-32E7861CC26C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29119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9B5D9B4-0A07-48C5-BF29-32E7861CC26C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684385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9B5D9B4-0A07-48C5-BF29-32E7861CC26C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049622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9B5D9B4-0A07-48C5-BF29-32E7861CC26C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187469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9B5D9B4-0A07-48C5-BF29-32E7861CC26C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031102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9B5D9B4-0A07-48C5-BF29-32E7861CC26C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035534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rtlCol="0" anchor="b"/>
          <a:lstStyle>
            <a:lvl1pPr>
              <a:defRPr sz="7200"/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154955" y="4777380"/>
            <a:ext cx="8825658" cy="861420"/>
          </a:xfrm>
        </p:spPr>
        <p:txBody>
          <a:bodyPr rtlCol="0"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zh-CN" altLang="en-US" noProof="0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2DA0D80-7D26-4569-B972-6168953024C4}" type="datetime1">
              <a:rPr lang="zh-CN" altLang="en-US" noProof="0" smtClean="0"/>
              <a:t>2022/10/13</a:t>
            </a:fld>
            <a:endParaRPr lang="zh-CN" altLang="en-US" noProof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n-US" altLang="zh-CN" noProof="0" smtClean="0"/>
              <a:t>‹#›</a:t>
            </a:fld>
            <a:endParaRPr lang="zh-CN" altLang="en-US" noProof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标题​​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rtlCol="0" anchor="b">
            <a:normAutofit/>
          </a:bodyPr>
          <a:lstStyle>
            <a:lvl1pPr algn="l">
              <a:defRPr sz="2400" b="0"/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zh-CN" altLang="en-US" noProof="0"/>
              <a:t>单击图标以添加图片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1154956" y="5367325"/>
            <a:ext cx="8825656" cy="493712"/>
          </a:xfrm>
        </p:spPr>
        <p:txBody>
          <a:bodyPr rtlCol="0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DF5B567-F88D-4DC8-966E-8C8D4B7BB7CE}" type="datetime1">
              <a:rPr lang="zh-CN" altLang="en-US" noProof="0" smtClean="0"/>
              <a:t>2022/10/13</a:t>
            </a:fld>
            <a:endParaRPr lang="zh-CN" altLang="en-US" noProof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n-US" altLang="zh-CN" noProof="0" smtClean="0"/>
              <a:t>‹#›</a:t>
            </a:fld>
            <a:endParaRPr lang="zh-CN" altLang="en-US" noProof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 rtlCol="0"/>
          <a:lstStyle>
            <a:lvl1pPr>
              <a:defRPr sz="4800"/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8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1154954" y="3657600"/>
            <a:ext cx="8825659" cy="2362200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767858D-81EF-4D1F-A08D-9501D4C7A57B}" type="datetime1">
              <a:rPr lang="zh-CN" altLang="en-US" noProof="0" smtClean="0"/>
              <a:t>2022/10/13</a:t>
            </a:fld>
            <a:endParaRPr lang="zh-CN" altLang="en-US" noProof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n-US" altLang="zh-CN" noProof="0" smtClean="0"/>
              <a:t>‹#›</a:t>
            </a:fld>
            <a:endParaRPr lang="zh-CN" altLang="en-US" noProof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 rtlCol="0"/>
          <a:lstStyle>
            <a:lvl1pPr>
              <a:defRPr sz="4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14" name="文本占位符 3"/>
          <p:cNvSpPr>
            <a:spLocks noGrp="1"/>
          </p:cNvSpPr>
          <p:nvPr>
            <p:ph type="body" sz="half" idx="13" hasCustomPrompt="1"/>
          </p:nvPr>
        </p:nvSpPr>
        <p:spPr>
          <a:xfrm>
            <a:off x="1930400" y="3771174"/>
            <a:ext cx="7279649" cy="342174"/>
          </a:xfrm>
        </p:spPr>
        <p:txBody>
          <a:bodyPr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</p:txBody>
      </p:sp>
      <p:sp>
        <p:nvSpPr>
          <p:cNvPr id="10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1154954" y="4350657"/>
            <a:ext cx="8825659" cy="1676400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AA48EDA5-F5C4-48B5-A6FA-68BACDF182F5}" type="datetime1">
              <a:rPr lang="zh-CN" altLang="en-US" noProof="0" smtClean="0"/>
              <a:t>2022/10/13</a:t>
            </a:fld>
            <a:endParaRPr lang="zh-CN" altLang="en-US" noProof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D57F1E4F-1CFF-5643-939E-02111984F565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  <p:sp>
        <p:nvSpPr>
          <p:cNvPr id="9" name="文本框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 rtl="0"/>
            <a:r>
              <a:rPr lang="zh-CN" altLang="en-US" noProof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“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 rtl="0"/>
            <a:r>
              <a:rPr lang="zh-CN" altLang="en-US" noProof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rtlCol="0" anchor="b"/>
          <a:lstStyle>
            <a:lvl1pPr algn="l">
              <a:defRPr sz="4000" b="0" cap="none"/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1154954" y="4777381"/>
            <a:ext cx="8825659" cy="860400"/>
          </a:xfrm>
        </p:spPr>
        <p:txBody>
          <a:bodyPr rtlCol="0"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C47C6A7-6A3C-4361-A5CF-9F3E4356B68C}" type="datetime1">
              <a:rPr lang="zh-CN" altLang="en-US" noProof="0" smtClean="0"/>
              <a:t>2022/10/13</a:t>
            </a:fld>
            <a:endParaRPr lang="zh-CN" altLang="en-US" noProof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n-US" altLang="zh-CN" noProof="0" smtClean="0"/>
              <a:t>‹#›</a:t>
            </a:fld>
            <a:endParaRPr lang="zh-CN" altLang="en-US" noProof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 sz="4200"/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632947" y="1981200"/>
            <a:ext cx="2946866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</p:txBody>
      </p:sp>
      <p:sp>
        <p:nvSpPr>
          <p:cNvPr id="16" name="文本占位符 3"/>
          <p:cNvSpPr>
            <a:spLocks noGrp="1"/>
          </p:cNvSpPr>
          <p:nvPr>
            <p:ph type="body" sz="half" idx="15" hasCustomPrompt="1"/>
          </p:nvPr>
        </p:nvSpPr>
        <p:spPr>
          <a:xfrm>
            <a:off x="652463" y="2667000"/>
            <a:ext cx="2927350" cy="358933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3883659" y="1981200"/>
            <a:ext cx="2936241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</p:txBody>
      </p:sp>
      <p:sp>
        <p:nvSpPr>
          <p:cNvPr id="19" name="文本占位符 3"/>
          <p:cNvSpPr>
            <a:spLocks noGrp="1"/>
          </p:cNvSpPr>
          <p:nvPr>
            <p:ph type="body" sz="half" idx="16" hasCustomPrompt="1"/>
          </p:nvPr>
        </p:nvSpPr>
        <p:spPr>
          <a:xfrm>
            <a:off x="3873106" y="2667000"/>
            <a:ext cx="2946794" cy="358933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</p:txBody>
      </p:sp>
      <p:sp>
        <p:nvSpPr>
          <p:cNvPr id="14" name="文本占位符 4"/>
          <p:cNvSpPr>
            <a:spLocks noGrp="1"/>
          </p:cNvSpPr>
          <p:nvPr>
            <p:ph type="body" sz="quarter" idx="13" hasCustomPrompt="1"/>
          </p:nvPr>
        </p:nvSpPr>
        <p:spPr>
          <a:xfrm>
            <a:off x="7124700" y="1981200"/>
            <a:ext cx="2932113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</p:txBody>
      </p:sp>
      <p:sp>
        <p:nvSpPr>
          <p:cNvPr id="20" name="文本占位符 3"/>
          <p:cNvSpPr>
            <a:spLocks noGrp="1"/>
          </p:cNvSpPr>
          <p:nvPr>
            <p:ph type="body" sz="half" idx="17" hasCustomPrompt="1"/>
          </p:nvPr>
        </p:nvSpPr>
        <p:spPr>
          <a:xfrm>
            <a:off x="7124700" y="2667000"/>
            <a:ext cx="2932113" cy="358933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</p:txBody>
      </p:sp>
      <p:cxnSp>
        <p:nvCxnSpPr>
          <p:cNvPr id="17" name="直接连接符​​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​​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078F49F-6835-4E13-914A-9A296ECCABCC}" type="datetime1">
              <a:rPr lang="zh-CN" altLang="en-US" noProof="0" smtClean="0"/>
              <a:t>2022/10/13</a:t>
            </a:fld>
            <a:endParaRPr lang="zh-CN" altLang="en-US" noProof="0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n-US" altLang="zh-CN" noProof="0" smtClean="0"/>
              <a:t>‹#›</a:t>
            </a:fld>
            <a:endParaRPr lang="zh-CN" altLang="en-US" noProof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图片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 sz="4200"/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652463" y="4250949"/>
            <a:ext cx="2940050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</p:txBody>
      </p:sp>
      <p:sp>
        <p:nvSpPr>
          <p:cNvPr id="29" name="图片占位符 2"/>
          <p:cNvSpPr>
            <a:spLocks noGrp="1" noChangeAspect="1"/>
          </p:cNvSpPr>
          <p:nvPr>
            <p:ph type="pic" idx="15" hasCustomPrompt="1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zh-CN" altLang="en-US" noProof="0"/>
              <a:t>单击图标以添加图片</a:t>
            </a:r>
          </a:p>
        </p:txBody>
      </p:sp>
      <p:sp>
        <p:nvSpPr>
          <p:cNvPr id="22" name="文本占位符 3"/>
          <p:cNvSpPr>
            <a:spLocks noGrp="1"/>
          </p:cNvSpPr>
          <p:nvPr>
            <p:ph type="body" sz="half" idx="18" hasCustomPrompt="1"/>
          </p:nvPr>
        </p:nvSpPr>
        <p:spPr>
          <a:xfrm>
            <a:off x="652463" y="4827211"/>
            <a:ext cx="2940050" cy="659189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3889375" y="4250949"/>
            <a:ext cx="2930525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</p:txBody>
      </p:sp>
      <p:sp>
        <p:nvSpPr>
          <p:cNvPr id="30" name="图片占位符 2"/>
          <p:cNvSpPr>
            <a:spLocks noGrp="1" noChangeAspect="1"/>
          </p:cNvSpPr>
          <p:nvPr>
            <p:ph type="pic" idx="21" hasCustomPrompt="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zh-CN" altLang="en-US" noProof="0"/>
              <a:t>单击图标以添加图片</a:t>
            </a:r>
          </a:p>
        </p:txBody>
      </p:sp>
      <p:sp>
        <p:nvSpPr>
          <p:cNvPr id="23" name="文本占位符 3"/>
          <p:cNvSpPr>
            <a:spLocks noGrp="1"/>
          </p:cNvSpPr>
          <p:nvPr>
            <p:ph type="body" sz="half" idx="19" hasCustomPrompt="1"/>
          </p:nvPr>
        </p:nvSpPr>
        <p:spPr>
          <a:xfrm>
            <a:off x="3888022" y="4827210"/>
            <a:ext cx="2934406" cy="659189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</p:txBody>
      </p:sp>
      <p:sp>
        <p:nvSpPr>
          <p:cNvPr id="14" name="文本占位符 4"/>
          <p:cNvSpPr>
            <a:spLocks noGrp="1"/>
          </p:cNvSpPr>
          <p:nvPr>
            <p:ph type="body" sz="quarter" idx="13" hasCustomPrompt="1"/>
          </p:nvPr>
        </p:nvSpPr>
        <p:spPr>
          <a:xfrm>
            <a:off x="7124700" y="4250949"/>
            <a:ext cx="2932113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</p:txBody>
      </p:sp>
      <p:sp>
        <p:nvSpPr>
          <p:cNvPr id="31" name="图片占位符 2"/>
          <p:cNvSpPr>
            <a:spLocks noGrp="1" noChangeAspect="1"/>
          </p:cNvSpPr>
          <p:nvPr>
            <p:ph type="pic" idx="22" hasCustomPrompt="1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zh-CN" altLang="en-US" noProof="0"/>
              <a:t>单击图标以添加图片</a:t>
            </a:r>
          </a:p>
        </p:txBody>
      </p:sp>
      <p:sp>
        <p:nvSpPr>
          <p:cNvPr id="24" name="文本占位符 3"/>
          <p:cNvSpPr>
            <a:spLocks noGrp="1"/>
          </p:cNvSpPr>
          <p:nvPr>
            <p:ph type="body" sz="half" idx="20" hasCustomPrompt="1"/>
          </p:nvPr>
        </p:nvSpPr>
        <p:spPr>
          <a:xfrm>
            <a:off x="7124575" y="4827208"/>
            <a:ext cx="2935997" cy="659189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</p:txBody>
      </p:sp>
      <p:cxnSp>
        <p:nvCxnSpPr>
          <p:cNvPr id="17" name="直接连接符​​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​​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1F55C44-F3A0-420D-8F5B-F098BE8B6508}" type="datetime1">
              <a:rPr lang="zh-CN" altLang="en-US" noProof="0" smtClean="0"/>
              <a:t>2022/10/13</a:t>
            </a:fld>
            <a:endParaRPr lang="zh-CN" altLang="en-US" noProof="0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n-US" altLang="zh-CN" noProof="0" smtClean="0"/>
              <a:t>‹#›</a:t>
            </a:fld>
            <a:endParaRPr lang="zh-CN" altLang="en-US" noProof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垂直文本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 anchor="t" anchorCtr="0"/>
          <a:lstStyle/>
          <a:p>
            <a:pPr lvl="0" rtl="0"/>
            <a:r>
              <a:rPr lang="zh-CN" altLang="en-US" noProof="0"/>
              <a:t>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A6DDCB8-AD8E-4101-9F65-4401F9F20E85}" type="datetime1">
              <a:rPr lang="zh-CN" altLang="en-US" noProof="0" smtClean="0"/>
              <a:t>2022/10/13</a:t>
            </a:fld>
            <a:endParaRPr lang="zh-CN" altLang="en-US" noProof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n-US" altLang="zh-CN" noProof="0" smtClean="0"/>
              <a:t>‹#›</a:t>
            </a:fld>
            <a:endParaRPr lang="zh-CN" altLang="en-US" noProof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垂直标题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rtlCol="0" anchor="b" anchorCtr="0"/>
          <a:lstStyle/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垂直文本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652463" y="887414"/>
            <a:ext cx="7423149" cy="5368924"/>
          </a:xfrm>
        </p:spPr>
        <p:txBody>
          <a:bodyPr vert="eaVert" rtlCol="0"/>
          <a:lstStyle/>
          <a:p>
            <a:pPr lvl="0" rtl="0"/>
            <a:r>
              <a:rPr lang="zh-CN" altLang="en-US" noProof="0"/>
              <a:t>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A6EC228-C7AB-4127-A8AA-3DAC9766BDF6}" type="datetime1">
              <a:rPr lang="zh-CN" altLang="en-US" noProof="0" smtClean="0"/>
              <a:t>2022/10/13</a:t>
            </a:fld>
            <a:endParaRPr lang="zh-CN" altLang="en-US" noProof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n-US" altLang="zh-CN" noProof="0" smtClean="0"/>
              <a:t>‹#›</a:t>
            </a:fld>
            <a:endParaRPr lang="zh-CN" altLang="en-US" noProof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/>
          <a:p>
            <a:pPr lvl="0" rtl="0"/>
            <a:r>
              <a:rPr lang="zh-CN" altLang="en-US" noProof="0"/>
              <a:t>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FC1557C-0DA0-4DB7-8709-DEB2422FEC5B}" type="datetime1">
              <a:rPr lang="zh-CN" altLang="en-US" noProof="0" smtClean="0"/>
              <a:t>2022/10/13</a:t>
            </a:fld>
            <a:endParaRPr lang="zh-CN" altLang="en-US" noProof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n-US" altLang="zh-CN" noProof="0" smtClean="0"/>
              <a:t>‹#›</a:t>
            </a:fld>
            <a:endParaRPr lang="zh-CN" altLang="en-US" noProof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rtlCol="0" anchor="b"/>
          <a:lstStyle>
            <a:lvl1pPr algn="l">
              <a:defRPr sz="4000" b="0" cap="none"/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1154955" y="4777381"/>
            <a:ext cx="8825658" cy="860400"/>
          </a:xfrm>
        </p:spPr>
        <p:txBody>
          <a:bodyPr rtlCol="0"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43B6523-8B7C-4266-A78A-E1840980F737}" type="datetime1">
              <a:rPr lang="zh-CN" altLang="en-US" noProof="0" smtClean="0"/>
              <a:t>2022/10/13</a:t>
            </a:fld>
            <a:endParaRPr lang="zh-CN" altLang="en-US" noProof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n-US" altLang="zh-CN" noProof="0" smtClean="0"/>
              <a:t>‹#›</a:t>
            </a:fld>
            <a:endParaRPr lang="zh-CN" altLang="en-US" noProof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1103312" y="2060575"/>
            <a:ext cx="4396339" cy="4195763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5654493" y="2056092"/>
            <a:ext cx="4396341" cy="4200245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B3C0969-BBD3-44D5-85A4-0F5FB590BE9F}" type="datetime1">
              <a:rPr lang="zh-CN" altLang="en-US" noProof="0" smtClean="0"/>
              <a:t>2022/10/13</a:t>
            </a:fld>
            <a:endParaRPr lang="zh-CN" altLang="en-US" noProof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n-US" altLang="zh-CN" noProof="0" smtClean="0"/>
              <a:t>‹#›</a:t>
            </a:fld>
            <a:endParaRPr lang="zh-CN" altLang="en-US" noProof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1103313" y="1905000"/>
            <a:ext cx="4396338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1103312" y="2514600"/>
            <a:ext cx="4396339" cy="3741738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5654495" y="1905000"/>
            <a:ext cx="4396339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5654495" y="2514600"/>
            <a:ext cx="4396339" cy="3741738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3D7076A-34CB-45DC-955D-6C1A9A37C66D}" type="datetime1">
              <a:rPr lang="zh-CN" altLang="en-US" noProof="0" smtClean="0"/>
              <a:t>2022/10/13</a:t>
            </a:fld>
            <a:endParaRPr lang="zh-CN" altLang="en-US" noProof="0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n-US" altLang="zh-CN" noProof="0" smtClean="0"/>
              <a:t>‹#›</a:t>
            </a:fld>
            <a:endParaRPr lang="zh-CN" altLang="en-US" noProof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7" name="日期占位符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F3B7E8B-6ABB-4296-8463-31B419F1D64E}" type="datetime1">
              <a:rPr lang="zh-CN" altLang="en-US" noProof="0" smtClean="0"/>
              <a:t>2022/10/13</a:t>
            </a:fld>
            <a:endParaRPr lang="zh-CN" altLang="en-US" noProof="0"/>
          </a:p>
        </p:txBody>
      </p:sp>
      <p:sp>
        <p:nvSpPr>
          <p:cNvPr id="5" name="页脚占位符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/>
          </a:p>
        </p:txBody>
      </p:sp>
      <p:sp>
        <p:nvSpPr>
          <p:cNvPr id="6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n-US" altLang="zh-CN" noProof="0" smtClean="0"/>
              <a:t>‹#›</a:t>
            </a:fld>
            <a:endParaRPr lang="zh-CN" altLang="en-US" noProof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占位符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9BFFF9B-3C68-408A-80E0-423C5CD81177}" type="datetime1">
              <a:rPr lang="zh-CN" altLang="en-US" noProof="0" smtClean="0"/>
              <a:t>2022/10/13</a:t>
            </a:fld>
            <a:endParaRPr lang="zh-CN" altLang="en-US" noProof="0"/>
          </a:p>
        </p:txBody>
      </p:sp>
      <p:sp>
        <p:nvSpPr>
          <p:cNvPr id="5" name="页脚占位符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/>
          </a:p>
        </p:txBody>
      </p:sp>
      <p:sp>
        <p:nvSpPr>
          <p:cNvPr id="6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n-US" altLang="zh-CN" noProof="0" smtClean="0"/>
              <a:t>‹#›</a:t>
            </a:fld>
            <a:endParaRPr lang="zh-CN" altLang="en-US" noProof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带标题的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rtlCol="0" anchor="b"/>
          <a:lstStyle>
            <a:lvl1pPr algn="l">
              <a:defRPr sz="2400" b="0"/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4784616" y="1447800"/>
            <a:ext cx="5195997" cy="4572000"/>
          </a:xfrm>
        </p:spPr>
        <p:txBody>
          <a:bodyPr rtlCol="0"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1154954" y="3129280"/>
            <a:ext cx="3401063" cy="2895599"/>
          </a:xfrm>
        </p:spPr>
        <p:txBody>
          <a:bodyPr rtlCol="0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</p:txBody>
      </p:sp>
      <p:sp>
        <p:nvSpPr>
          <p:cNvPr id="7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81EE84C-9E35-4D17-A069-AAA91A484AA8}" type="datetime1">
              <a:rPr lang="zh-CN" altLang="en-US" noProof="0" smtClean="0"/>
              <a:t>2022/10/13</a:t>
            </a:fld>
            <a:endParaRPr lang="zh-CN" altLang="en-US" noProof="0"/>
          </a:p>
        </p:txBody>
      </p:sp>
      <p:sp>
        <p:nvSpPr>
          <p:cNvPr id="5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/>
          </a:p>
        </p:txBody>
      </p:sp>
      <p:sp>
        <p:nvSpPr>
          <p:cNvPr id="6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n-US" altLang="zh-CN" noProof="0" smtClean="0"/>
              <a:t>‹#›</a:t>
            </a:fld>
            <a:endParaRPr lang="zh-CN" altLang="en-US" noProof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带题注的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rtlCol="0" anchor="b">
            <a:normAutofit/>
          </a:bodyPr>
          <a:lstStyle>
            <a:lvl1pPr algn="l">
              <a:defRPr sz="3600" b="0"/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zh-CN" altLang="en-US" noProof="0"/>
              <a:t>单击图标以添加图片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1154954" y="3657600"/>
            <a:ext cx="5084979" cy="1371600"/>
          </a:xfrm>
        </p:spPr>
        <p:txBody>
          <a:bodyPr rtlCol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5103C1F-029A-426A-A84D-E7600B4E2C14}" type="datetime1">
              <a:rPr lang="zh-CN" altLang="en-US" noProof="0" smtClean="0"/>
              <a:t>2022/10/13</a:t>
            </a:fld>
            <a:endParaRPr lang="zh-CN" altLang="en-US" noProof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n-US" altLang="zh-CN" noProof="0" smtClean="0"/>
              <a:t>‹#›</a:t>
            </a:fld>
            <a:endParaRPr lang="zh-CN" altLang="en-US" noProof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椭圆形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长方形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zh-CN" altLang="en-US" noProof="0" dirty="0"/>
              <a:t>编辑母版文本样式</a:t>
            </a:r>
          </a:p>
          <a:p>
            <a:pPr lvl="1" rtl="0"/>
            <a:r>
              <a:rPr lang="zh-CN" altLang="en-US" noProof="0" dirty="0"/>
              <a:t>第二级</a:t>
            </a:r>
          </a:p>
          <a:p>
            <a:pPr lvl="2" rtl="0"/>
            <a:r>
              <a:rPr lang="zh-CN" altLang="en-US" noProof="0" dirty="0"/>
              <a:t>第三级</a:t>
            </a:r>
          </a:p>
          <a:p>
            <a:pPr lvl="3" rtl="0"/>
            <a:r>
              <a:rPr lang="zh-CN" altLang="en-US" noProof="0" dirty="0"/>
              <a:t>第四级</a:t>
            </a:r>
          </a:p>
          <a:p>
            <a:pPr lvl="4" rtl="0"/>
            <a:r>
              <a:rPr lang="zh-CN" altLang="en-US" noProof="0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B334BB5A-8A15-4BCD-8DF1-4D968B9964ED}" type="datetime1">
              <a:rPr lang="zh-CN" altLang="en-US" smtClean="0"/>
              <a:pPr/>
              <a:t>2022/10/13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D57F1E4F-1CFF-5643-939E-02111984F565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13" Type="http://schemas.microsoft.com/office/2007/relationships/diagramDrawing" Target="../diagrams/drawing1.xml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12" Type="http://schemas.openxmlformats.org/officeDocument/2006/relationships/diagramColors" Target="../diagrams/colors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png"/><Relationship Id="rId11" Type="http://schemas.openxmlformats.org/officeDocument/2006/relationships/diagramQuickStyle" Target="../diagrams/quickStyle1.xml"/><Relationship Id="rId5" Type="http://schemas.openxmlformats.org/officeDocument/2006/relationships/image" Target="../media/image3.png"/><Relationship Id="rId10" Type="http://schemas.openxmlformats.org/officeDocument/2006/relationships/diagramLayout" Target="../diagrams/layout1.xml"/><Relationship Id="rId4" Type="http://schemas.openxmlformats.org/officeDocument/2006/relationships/image" Target="../media/image2.png"/><Relationship Id="rId9" Type="http://schemas.openxmlformats.org/officeDocument/2006/relationships/diagramData" Target="../diagrams/data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13" Type="http://schemas.microsoft.com/office/2007/relationships/diagramDrawing" Target="../diagrams/drawing2.xml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12" Type="http://schemas.openxmlformats.org/officeDocument/2006/relationships/diagramColors" Target="../diagrams/colors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png"/><Relationship Id="rId11" Type="http://schemas.openxmlformats.org/officeDocument/2006/relationships/diagramQuickStyle" Target="../diagrams/quickStyle2.xml"/><Relationship Id="rId5" Type="http://schemas.openxmlformats.org/officeDocument/2006/relationships/image" Target="../media/image3.png"/><Relationship Id="rId10" Type="http://schemas.openxmlformats.org/officeDocument/2006/relationships/diagramLayout" Target="../diagrams/layout2.xml"/><Relationship Id="rId4" Type="http://schemas.openxmlformats.org/officeDocument/2006/relationships/image" Target="../media/image2.png"/><Relationship Id="rId9" Type="http://schemas.openxmlformats.org/officeDocument/2006/relationships/diagramData" Target="../diagrams/data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13" Type="http://schemas.microsoft.com/office/2007/relationships/diagramDrawing" Target="../diagrams/drawing3.xml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12" Type="http://schemas.openxmlformats.org/officeDocument/2006/relationships/diagramColors" Target="../diagrams/colors3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png"/><Relationship Id="rId11" Type="http://schemas.openxmlformats.org/officeDocument/2006/relationships/diagramQuickStyle" Target="../diagrams/quickStyle3.xml"/><Relationship Id="rId5" Type="http://schemas.openxmlformats.org/officeDocument/2006/relationships/image" Target="../media/image3.png"/><Relationship Id="rId10" Type="http://schemas.openxmlformats.org/officeDocument/2006/relationships/diagramLayout" Target="../diagrams/layout3.xml"/><Relationship Id="rId4" Type="http://schemas.openxmlformats.org/officeDocument/2006/relationships/image" Target="../media/image2.png"/><Relationship Id="rId9" Type="http://schemas.openxmlformats.org/officeDocument/2006/relationships/diagramData" Target="../diagrams/data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图片 48">
            <a:extLst>
              <a:ext uri="{FF2B5EF4-FFF2-40B4-BE49-F238E27FC236}">
                <a16:creationId xmlns:a16="http://schemas.microsoft.com/office/drawing/2014/main" id="{AA085689-791F-4B8F-9F30-12415B97D3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51" name="图片 50">
            <a:extLst>
              <a:ext uri="{FF2B5EF4-FFF2-40B4-BE49-F238E27FC236}">
                <a16:creationId xmlns:a16="http://schemas.microsoft.com/office/drawing/2014/main" id="{AA3FED7F-6821-47C0-A464-E9278B2412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53" name="椭圆形 52">
            <a:extLst>
              <a:ext uri="{FF2B5EF4-FFF2-40B4-BE49-F238E27FC236}">
                <a16:creationId xmlns:a16="http://schemas.microsoft.com/office/drawing/2014/main" id="{8F54B2FB-3F54-4350-8D1B-F86D677CA7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5" name="图片 54">
            <a:extLst>
              <a:ext uri="{FF2B5EF4-FFF2-40B4-BE49-F238E27FC236}">
                <a16:creationId xmlns:a16="http://schemas.microsoft.com/office/drawing/2014/main" id="{561B34F5-88E5-4711-BC16-3005C29AD7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57" name="图片 56">
            <a:extLst>
              <a:ext uri="{FF2B5EF4-FFF2-40B4-BE49-F238E27FC236}">
                <a16:creationId xmlns:a16="http://schemas.microsoft.com/office/drawing/2014/main" id="{4F3661D0-2268-4D3E-88BA-0647BCBE33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59" name="矩形 58">
            <a:extLst>
              <a:ext uri="{FF2B5EF4-FFF2-40B4-BE49-F238E27FC236}">
                <a16:creationId xmlns:a16="http://schemas.microsoft.com/office/drawing/2014/main" id="{DDB56DB5-0324-4F79-9AB8-CB18C1DC8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标题 10">
            <a:extLst>
              <a:ext uri="{FF2B5EF4-FFF2-40B4-BE49-F238E27FC236}">
                <a16:creationId xmlns:a16="http://schemas.microsoft.com/office/drawing/2014/main" id="{148C75AA-C615-44E8-850A-3C0634ABFA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4568" y="1450259"/>
            <a:ext cx="4018281" cy="1442153"/>
          </a:xfr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zh-CN" altLang="en-US" sz="33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数字营销指标棱锥图</a:t>
            </a:r>
          </a:p>
        </p:txBody>
      </p:sp>
      <p:pic>
        <p:nvPicPr>
          <p:cNvPr id="16" name="内容占位符 7" descr="抽象图像">
            <a:extLst>
              <a:ext uri="{FF2B5EF4-FFF2-40B4-BE49-F238E27FC236}">
                <a16:creationId xmlns:a16="http://schemas.microsoft.com/office/drawing/2014/main" id="{472DB91B-0BC3-4630-809F-F181BB9A338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7140442" cy="68580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  <p:graphicFrame>
        <p:nvGraphicFramePr>
          <p:cNvPr id="14" name="图表 13" descr="饼图">
            <a:extLst>
              <a:ext uri="{FF2B5EF4-FFF2-40B4-BE49-F238E27FC236}">
                <a16:creationId xmlns:a16="http://schemas.microsoft.com/office/drawing/2014/main" id="{BB7631D3-885A-4D6E-809B-E28CCF5B91A7}"/>
              </a:ext>
            </a:extLst>
          </p:cNvPr>
          <p:cNvGraphicFramePr/>
          <p:nvPr/>
        </p:nvGraphicFramePr>
        <p:xfrm>
          <a:off x="7780694" y="2528098"/>
          <a:ext cx="3754987" cy="338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</p:spTree>
    <p:extLst>
      <p:ext uri="{BB962C8B-B14F-4D97-AF65-F5344CB8AC3E}">
        <p14:creationId xmlns:p14="http://schemas.microsoft.com/office/powerpoint/2010/main" val="17675600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抽象设计">
            <a:extLst>
              <a:ext uri="{FF2B5EF4-FFF2-40B4-BE49-F238E27FC236}">
                <a16:creationId xmlns:a16="http://schemas.microsoft.com/office/drawing/2014/main" id="{6D363037-1741-4470-A023-883E2FFD584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</a:blip>
          <a:srcRect t="18308" r="6818" b="2872"/>
          <a:stretch/>
        </p:blipFill>
        <p:spPr>
          <a:xfrm flipH="1">
            <a:off x="20" y="10"/>
            <a:ext cx="12191980" cy="6857990"/>
          </a:xfrm>
          <a:prstGeom prst="rect">
            <a:avLst/>
          </a:prstGeom>
        </p:spPr>
      </p:pic>
      <p:sp>
        <p:nvSpPr>
          <p:cNvPr id="12" name="标题 11">
            <a:extLst>
              <a:ext uri="{FF2B5EF4-FFF2-40B4-BE49-F238E27FC236}">
                <a16:creationId xmlns:a16="http://schemas.microsoft.com/office/drawing/2014/main" id="{970C361B-D32E-42E0-A41E-86C3D9AC88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rtlCol="0">
            <a:normAutofit/>
          </a:bodyPr>
          <a:lstStyle/>
          <a:p>
            <a:pPr rtl="0"/>
            <a:r>
              <a: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谢谢！</a:t>
            </a:r>
            <a:endParaRPr lang="zh-CN" altLang="ru-RU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3" name="副标题 12">
            <a:extLst>
              <a:ext uri="{FF2B5EF4-FFF2-40B4-BE49-F238E27FC236}">
                <a16:creationId xmlns:a16="http://schemas.microsoft.com/office/drawing/2014/main" id="{336E726C-3DE4-41AA-88A0-C92B0C3416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rtlCol="0">
            <a:normAutofit/>
          </a:bodyPr>
          <a:lstStyle/>
          <a:p>
            <a:pPr rtl="0"/>
            <a:r>
              <a:rPr lang="en-US" altLang="zh-CN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someone@Example.com</a:t>
            </a:r>
            <a:endParaRPr lang="zh-CN" altLang="ru-RU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318E9D62-7BA3-4D5E-8915-0D0E8661E3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2465019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链条链接">
            <a:extLst>
              <a:ext uri="{FF2B5EF4-FFF2-40B4-BE49-F238E27FC236}">
                <a16:creationId xmlns:a16="http://schemas.microsoft.com/office/drawing/2014/main" id="{A4511EBC-2F3C-446D-867B-7DC328517A4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</a:blip>
          <a:srcRect t="23391" r="909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3D30D32A-359B-41BB-9746-2CF3A21EEF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2325" y="1447800"/>
            <a:ext cx="8825658" cy="3329581"/>
          </a:xfrm>
        </p:spPr>
        <p:txBody>
          <a:bodyPr rtlCol="0">
            <a:normAutofit/>
          </a:bodyPr>
          <a:lstStyle/>
          <a:p>
            <a:pPr rtl="0"/>
            <a:r>
              <a: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数字离子设计</a:t>
            </a:r>
            <a:endParaRPr lang="zh-CN" altLang="ru-RU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4CA222A-88BC-48F4-9AE8-2115B7D1E6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rtlCol="0">
            <a:normAutofit/>
          </a:bodyPr>
          <a:lstStyle/>
          <a:p>
            <a:pPr rtl="0"/>
            <a:r>
              <a:rPr lang="en-US" altLang="zh-CN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Lorem ipsum dolor sit amet, consectetuer adipiscing elit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318E9D62-7BA3-4D5E-8915-0D0E8661E3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6261505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图片 124">
            <a:extLst>
              <a:ext uri="{FF2B5EF4-FFF2-40B4-BE49-F238E27FC236}">
                <a16:creationId xmlns:a16="http://schemas.microsoft.com/office/drawing/2014/main" id="{AA085689-791F-4B8F-9F30-12415B97D3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27" name="图片 126">
            <a:extLst>
              <a:ext uri="{FF2B5EF4-FFF2-40B4-BE49-F238E27FC236}">
                <a16:creationId xmlns:a16="http://schemas.microsoft.com/office/drawing/2014/main" id="{AA3FED7F-6821-47C0-A464-E9278B2412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29" name="椭圆形 128">
            <a:extLst>
              <a:ext uri="{FF2B5EF4-FFF2-40B4-BE49-F238E27FC236}">
                <a16:creationId xmlns:a16="http://schemas.microsoft.com/office/drawing/2014/main" id="{8F54B2FB-3F54-4350-8D1B-F86D677CA7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31" name="图片 130">
            <a:extLst>
              <a:ext uri="{FF2B5EF4-FFF2-40B4-BE49-F238E27FC236}">
                <a16:creationId xmlns:a16="http://schemas.microsoft.com/office/drawing/2014/main" id="{561B34F5-88E5-4711-BC16-3005C29AD7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33" name="图片 132">
            <a:extLst>
              <a:ext uri="{FF2B5EF4-FFF2-40B4-BE49-F238E27FC236}">
                <a16:creationId xmlns:a16="http://schemas.microsoft.com/office/drawing/2014/main" id="{4F3661D0-2268-4D3E-88BA-0647BCBE33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35" name="矩形 134">
            <a:extLst>
              <a:ext uri="{FF2B5EF4-FFF2-40B4-BE49-F238E27FC236}">
                <a16:creationId xmlns:a16="http://schemas.microsoft.com/office/drawing/2014/main" id="{DDB56DB5-0324-4F79-9AB8-CB18C1DC8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4" name="内容占位符 13" descr="圆圈和线条背景中的几何形状">
            <a:extLst>
              <a:ext uri="{FF2B5EF4-FFF2-40B4-BE49-F238E27FC236}">
                <a16:creationId xmlns:a16="http://schemas.microsoft.com/office/drawing/2014/main" id="{01A471F8-8C11-4C6C-A961-E2F33F3BBA2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8">
            <a:duotone>
              <a:schemeClr val="bg2">
                <a:shade val="45000"/>
                <a:satMod val="135000"/>
              </a:schemeClr>
              <a:prstClr val="white"/>
            </a:duotone>
            <a:alphaModFix amt="50000"/>
          </a:blip>
          <a:srcRect t="3125" b="31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7" name="矩形 136">
            <a:extLst>
              <a:ext uri="{FF2B5EF4-FFF2-40B4-BE49-F238E27FC236}">
                <a16:creationId xmlns:a16="http://schemas.microsoft.com/office/drawing/2014/main" id="{529DF628-3DC1-41BF-9730-E680D7FC23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3353316" y="0"/>
            <a:ext cx="7770296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D0D5C3FC-6172-405C-9AFC-93072A8DC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1931" y="219526"/>
            <a:ext cx="7469983" cy="76768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rtl="0"/>
            <a:r>
              <a:rPr lang="zh-CN" altLang="en-US" sz="320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营销策略</a:t>
            </a:r>
          </a:p>
        </p:txBody>
      </p:sp>
      <p:sp>
        <p:nvSpPr>
          <p:cNvPr id="139" name="矩形 138">
            <a:extLst>
              <a:ext uri="{FF2B5EF4-FFF2-40B4-BE49-F238E27FC236}">
                <a16:creationId xmlns:a16="http://schemas.microsoft.com/office/drawing/2014/main" id="{623695FD-17A6-460C-AFB4-A56F8DFB4E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3352800" y="1295400"/>
            <a:ext cx="7772400" cy="55626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graphicFrame>
        <p:nvGraphicFramePr>
          <p:cNvPr id="32" name="内容占位符 2" descr="SmartArt 图标">
            <a:extLst>
              <a:ext uri="{FF2B5EF4-FFF2-40B4-BE49-F238E27FC236}">
                <a16:creationId xmlns:a16="http://schemas.microsoft.com/office/drawing/2014/main" id="{CC0DEB3A-86E9-4629-8C70-D35F4A9800E2}"/>
              </a:ext>
            </a:extLst>
          </p:cNvPr>
          <p:cNvGraphicFramePr>
            <a:graphicFrameLocks/>
          </p:cNvGraphicFramePr>
          <p:nvPr/>
        </p:nvGraphicFramePr>
        <p:xfrm>
          <a:off x="3947961" y="1956619"/>
          <a:ext cx="6622068" cy="48005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</p:spTree>
    <p:extLst>
      <p:ext uri="{BB962C8B-B14F-4D97-AF65-F5344CB8AC3E}">
        <p14:creationId xmlns:p14="http://schemas.microsoft.com/office/powerpoint/2010/main" val="7579048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3DC570-72AC-45BE-BB60-458EBBAC8C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2928" y="626891"/>
            <a:ext cx="9404723" cy="1400530"/>
          </a:xfrm>
        </p:spPr>
        <p:txBody>
          <a:bodyPr rtlCol="0"/>
          <a:lstStyle/>
          <a:p>
            <a:pPr rtl="0"/>
            <a:r>
              <a:rPr lang="zh-CN" altLang="en-US" sz="3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社交媒体</a:t>
            </a:r>
            <a:br>
              <a:rPr lang="zh-CN" altLang="en-US" sz="3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</a:br>
            <a:r>
              <a:rPr lang="en-US" altLang="zh-CN" sz="3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&amp; </a:t>
            </a:r>
            <a:r>
              <a:rPr lang="zh-CN" altLang="en-US" sz="3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内容具有最高优先级</a:t>
            </a:r>
            <a:endParaRPr lang="zh-CN" altLang="ru-RU" sz="32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graphicFrame>
        <p:nvGraphicFramePr>
          <p:cNvPr id="6" name="内容占位符 5" descr="条形图">
            <a:extLst>
              <a:ext uri="{FF2B5EF4-FFF2-40B4-BE49-F238E27FC236}">
                <a16:creationId xmlns:a16="http://schemas.microsoft.com/office/drawing/2014/main" id="{4266437E-354E-4F66-BE6B-21E476F48774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745586" y="2107068"/>
          <a:ext cx="8947150" cy="41957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8409381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图片 48">
            <a:extLst>
              <a:ext uri="{FF2B5EF4-FFF2-40B4-BE49-F238E27FC236}">
                <a16:creationId xmlns:a16="http://schemas.microsoft.com/office/drawing/2014/main" id="{AA085689-791F-4B8F-9F30-12415B97D3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51" name="图片 50">
            <a:extLst>
              <a:ext uri="{FF2B5EF4-FFF2-40B4-BE49-F238E27FC236}">
                <a16:creationId xmlns:a16="http://schemas.microsoft.com/office/drawing/2014/main" id="{AA3FED7F-6821-47C0-A464-E9278B2412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53" name="椭圆形 52">
            <a:extLst>
              <a:ext uri="{FF2B5EF4-FFF2-40B4-BE49-F238E27FC236}">
                <a16:creationId xmlns:a16="http://schemas.microsoft.com/office/drawing/2014/main" id="{8F54B2FB-3F54-4350-8D1B-F86D677CA7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5" name="图片 54">
            <a:extLst>
              <a:ext uri="{FF2B5EF4-FFF2-40B4-BE49-F238E27FC236}">
                <a16:creationId xmlns:a16="http://schemas.microsoft.com/office/drawing/2014/main" id="{561B34F5-88E5-4711-BC16-3005C29AD7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57" name="图片 56">
            <a:extLst>
              <a:ext uri="{FF2B5EF4-FFF2-40B4-BE49-F238E27FC236}">
                <a16:creationId xmlns:a16="http://schemas.microsoft.com/office/drawing/2014/main" id="{4F3661D0-2268-4D3E-88BA-0647BCBE33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59" name="矩形 58">
            <a:extLst>
              <a:ext uri="{FF2B5EF4-FFF2-40B4-BE49-F238E27FC236}">
                <a16:creationId xmlns:a16="http://schemas.microsoft.com/office/drawing/2014/main" id="{DDB56DB5-0324-4F79-9AB8-CB18C1DC8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标题 10">
            <a:extLst>
              <a:ext uri="{FF2B5EF4-FFF2-40B4-BE49-F238E27FC236}">
                <a16:creationId xmlns:a16="http://schemas.microsoft.com/office/drawing/2014/main" id="{148C75AA-C615-44E8-850A-3C0634ABFA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4568" y="1450259"/>
            <a:ext cx="4018281" cy="1442153"/>
          </a:xfr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zh-CN" altLang="en-US" sz="33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数字营销指标棱锥图</a:t>
            </a:r>
          </a:p>
        </p:txBody>
      </p:sp>
      <p:pic>
        <p:nvPicPr>
          <p:cNvPr id="16" name="内容占位符 7" descr="抽象图像">
            <a:extLst>
              <a:ext uri="{FF2B5EF4-FFF2-40B4-BE49-F238E27FC236}">
                <a16:creationId xmlns:a16="http://schemas.microsoft.com/office/drawing/2014/main" id="{472DB91B-0BC3-4630-809F-F181BB9A338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7140442" cy="68580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  <p:graphicFrame>
        <p:nvGraphicFramePr>
          <p:cNvPr id="14" name="图表 13" descr="饼图">
            <a:extLst>
              <a:ext uri="{FF2B5EF4-FFF2-40B4-BE49-F238E27FC236}">
                <a16:creationId xmlns:a16="http://schemas.microsoft.com/office/drawing/2014/main" id="{BB7631D3-885A-4D6E-809B-E28CCF5B91A7}"/>
              </a:ext>
            </a:extLst>
          </p:cNvPr>
          <p:cNvGraphicFramePr/>
          <p:nvPr/>
        </p:nvGraphicFramePr>
        <p:xfrm>
          <a:off x="7780694" y="2528098"/>
          <a:ext cx="3754987" cy="338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</p:spTree>
    <p:extLst>
      <p:ext uri="{BB962C8B-B14F-4D97-AF65-F5344CB8AC3E}">
        <p14:creationId xmlns:p14="http://schemas.microsoft.com/office/powerpoint/2010/main" val="4893565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抽象设计">
            <a:extLst>
              <a:ext uri="{FF2B5EF4-FFF2-40B4-BE49-F238E27FC236}">
                <a16:creationId xmlns:a16="http://schemas.microsoft.com/office/drawing/2014/main" id="{6D363037-1741-4470-A023-883E2FFD584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</a:blip>
          <a:srcRect t="18308" r="6818" b="2872"/>
          <a:stretch/>
        </p:blipFill>
        <p:spPr>
          <a:xfrm flipH="1">
            <a:off x="20" y="10"/>
            <a:ext cx="12191980" cy="6857990"/>
          </a:xfrm>
          <a:prstGeom prst="rect">
            <a:avLst/>
          </a:prstGeom>
        </p:spPr>
      </p:pic>
      <p:sp>
        <p:nvSpPr>
          <p:cNvPr id="12" name="标题 11">
            <a:extLst>
              <a:ext uri="{FF2B5EF4-FFF2-40B4-BE49-F238E27FC236}">
                <a16:creationId xmlns:a16="http://schemas.microsoft.com/office/drawing/2014/main" id="{970C361B-D32E-42E0-A41E-86C3D9AC88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rtlCol="0">
            <a:normAutofit/>
          </a:bodyPr>
          <a:lstStyle/>
          <a:p>
            <a:pPr rtl="0"/>
            <a:r>
              <a: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谢谢！</a:t>
            </a:r>
            <a:endParaRPr lang="zh-CN" altLang="ru-RU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3" name="副标题 12">
            <a:extLst>
              <a:ext uri="{FF2B5EF4-FFF2-40B4-BE49-F238E27FC236}">
                <a16:creationId xmlns:a16="http://schemas.microsoft.com/office/drawing/2014/main" id="{336E726C-3DE4-41AA-88A0-C92B0C3416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rtlCol="0">
            <a:normAutofit/>
          </a:bodyPr>
          <a:lstStyle/>
          <a:p>
            <a:pPr rtl="0"/>
            <a:r>
              <a:rPr lang="en-US" altLang="zh-CN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someone@Example.com</a:t>
            </a:r>
            <a:endParaRPr lang="zh-CN" altLang="ru-RU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318E9D62-7BA3-4D5E-8915-0D0E8661E3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56395372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离子">
  <a:themeElements>
    <a:clrScheme name="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1c2eb7a32e66fb6e4260f3771546a5e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04e1f6479c48b08974ba73b5ca973489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AB5FFD32-E0A8-4E83-80B3-20612105D9E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6953E32-00D6-4FFB-AD6B-B2091BB3289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ACC4F44-154A-4E67-B129-1B5389E9F993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数字设计</Template>
  <TotalTime>0</TotalTime>
  <Words>107</Words>
  <Application>Microsoft Office PowerPoint</Application>
  <PresentationFormat>宽屏</PresentationFormat>
  <Paragraphs>29</Paragraphs>
  <Slides>7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10" baseType="lpstr">
      <vt:lpstr>Microsoft YaHei UI</vt:lpstr>
      <vt:lpstr>Wingdings 3</vt:lpstr>
      <vt:lpstr>离子</vt:lpstr>
      <vt:lpstr>数字营销指标棱锥图</vt:lpstr>
      <vt:lpstr>谢谢！</vt:lpstr>
      <vt:lpstr>数字离子设计</vt:lpstr>
      <vt:lpstr>营销策略</vt:lpstr>
      <vt:lpstr>社交媒体 &amp; 内容具有最高优先级</vt:lpstr>
      <vt:lpstr>数字营销指标棱锥图</vt:lpstr>
      <vt:lpstr>谢谢！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2022-10-12T05:14:19Z</dcterms:created>
  <dcterms:modified xsi:type="dcterms:W3CDTF">2022-10-13T06:43:57Z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